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5" d="100"/>
          <a:sy n="75" d="100"/>
        </p:scale>
        <p:origin x="-1152" y="1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21.03.2017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21.03.2017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21.03.2017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21.03.2017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Олюшка\Desktop\книга\DSC_000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98028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C:\Users\Олюшка\Desktop\книга\DSC_000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 descr="C:\Users\Олюшка\Desktop\книга\DSC_000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 descr="C:\Users\Олюшка\Desktop\книга\DSC_000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 descr="C:\Users\Олюшка\Desktop\книга\DSC_000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44693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 descr="C:\Users\Олюшка\Desktop\книга\DSC_000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0800000" flipV="1">
            <a:off x="0" y="0"/>
            <a:ext cx="9143999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 descr="C:\Users\Олюшка\Desktop\книга\DSC_000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194" name="Picture 2" descr="C:\Users\Олюшка\Desktop\книга\DSC_001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218" name="Picture 2" descr="C:\Users\Олюшка\Desktop\книга\DSC_001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42" name="Picture 2" descr="C:\Users\Олюшка\Desktop\книга\DSC_001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1266" name="Picture 2" descr="C:\Users\Олюшка\Desktop\книга\DSC_000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0</Words>
  <Application>Microsoft Office PowerPoint</Application>
  <PresentationFormat>Экран (4:3)</PresentationFormat>
  <Paragraphs>0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Олюшка</dc:creator>
  <cp:lastModifiedBy>Олюшка</cp:lastModifiedBy>
  <cp:revision>1</cp:revision>
  <dcterms:created xsi:type="dcterms:W3CDTF">2017-03-21T16:04:40Z</dcterms:created>
  <dcterms:modified xsi:type="dcterms:W3CDTF">2017-03-21T16:16:43Z</dcterms:modified>
</cp:coreProperties>
</file>