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61" r:id="rId5"/>
    <p:sldId id="259" r:id="rId6"/>
    <p:sldId id="262" r:id="rId7"/>
    <p:sldId id="263" r:id="rId8"/>
    <p:sldId id="265" r:id="rId9"/>
    <p:sldId id="260" r:id="rId10"/>
    <p:sldId id="266" r:id="rId11"/>
    <p:sldId id="268" r:id="rId12"/>
    <p:sldId id="26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66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110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F867AA-D383-4A42-93EF-79E45767AB20}" type="datetimeFigureOut">
              <a:rPr lang="ru-RU" smtClean="0"/>
              <a:pPr/>
              <a:t>29.11.2016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AC78B8-BADD-43DD-A688-B48EDB008E01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DF2153-EEC3-4701-B539-954610F6975F}" type="datetimeFigureOut">
              <a:rPr lang="ru-RU" smtClean="0"/>
              <a:pPr/>
              <a:t>29.11.2016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59C04-6430-44C8-8F6F-8C25236055A3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DF2153-EEC3-4701-B539-954610F6975F}" type="datetimeFigureOut">
              <a:rPr lang="ru-RU" smtClean="0"/>
              <a:pPr/>
              <a:t>29.11.2016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59C04-6430-44C8-8F6F-8C25236055A3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DF2153-EEC3-4701-B539-954610F6975F}" type="datetimeFigureOut">
              <a:rPr lang="ru-RU" smtClean="0"/>
              <a:pPr/>
              <a:t>29.11.2016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59C04-6430-44C8-8F6F-8C25236055A3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DF2153-EEC3-4701-B539-954610F6975F}" type="datetimeFigureOut">
              <a:rPr lang="ru-RU" smtClean="0"/>
              <a:pPr/>
              <a:t>29.11.2016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59C04-6430-44C8-8F6F-8C25236055A3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DF2153-EEC3-4701-B539-954610F6975F}" type="datetimeFigureOut">
              <a:rPr lang="ru-RU" smtClean="0"/>
              <a:pPr/>
              <a:t>29.11.2016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59C04-6430-44C8-8F6F-8C25236055A3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DF2153-EEC3-4701-B539-954610F6975F}" type="datetimeFigureOut">
              <a:rPr lang="ru-RU" smtClean="0"/>
              <a:pPr/>
              <a:t>29.11.2016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59C04-6430-44C8-8F6F-8C25236055A3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DF2153-EEC3-4701-B539-954610F6975F}" type="datetimeFigureOut">
              <a:rPr lang="ru-RU" smtClean="0"/>
              <a:pPr/>
              <a:t>29.11.2016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59C04-6430-44C8-8F6F-8C25236055A3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DF2153-EEC3-4701-B539-954610F6975F}" type="datetimeFigureOut">
              <a:rPr lang="ru-RU" smtClean="0"/>
              <a:pPr/>
              <a:t>29.11.2016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59C04-6430-44C8-8F6F-8C25236055A3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DF2153-EEC3-4701-B539-954610F6975F}" type="datetimeFigureOut">
              <a:rPr lang="ru-RU" smtClean="0"/>
              <a:pPr/>
              <a:t>29.11.2016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59C04-6430-44C8-8F6F-8C25236055A3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DF2153-EEC3-4701-B539-954610F6975F}" type="datetimeFigureOut">
              <a:rPr lang="ru-RU" smtClean="0"/>
              <a:pPr/>
              <a:t>29.11.2016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59C04-6430-44C8-8F6F-8C25236055A3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DF2153-EEC3-4701-B539-954610F6975F}" type="datetimeFigureOut">
              <a:rPr lang="ru-RU" smtClean="0"/>
              <a:pPr/>
              <a:t>29.11.2016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59C04-6430-44C8-8F6F-8C25236055A3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DF2153-EEC3-4701-B539-954610F6975F}" type="datetimeFigureOut">
              <a:rPr lang="ru-RU" smtClean="0"/>
              <a:pPr/>
              <a:t>29.11.2016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259C04-6430-44C8-8F6F-8C25236055A3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I:\&#1055;&#1088;&#1077;&#1079;&#1077;&#1085;&#1090;&#1072;&#1094;&#1080;&#1103;%20&#1040;&#1092;&#1088;&#1080;&#1082;&#1072;\&#1053;&#1080;&#1083;.wmv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I:\&#1055;&#1088;&#1077;&#1079;&#1077;&#1085;&#1090;&#1072;&#1094;&#1080;&#1103;%20&#1040;&#1092;&#1088;&#1080;&#1082;&#1072;\&#1050;&#1086;&#1085;&#1075;&#1086;.wmv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I:\&#1055;&#1088;&#1077;&#1079;&#1077;&#1085;&#1090;&#1072;&#1094;&#1080;&#1103;%20&#1040;&#1092;&#1088;&#1080;&#1082;&#1072;\&#1047;&#1072;&#1084;&#1073;&#1077;&#1079;&#1080;.wmv" TargetMode="Externa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4149080"/>
          </a:xfrm>
          <a:solidFill>
            <a:srgbClr val="FFFF00"/>
          </a:solidFill>
        </p:spPr>
        <p:txBody>
          <a:bodyPr/>
          <a:lstStyle/>
          <a:p>
            <a:pPr algn="l"/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5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Африка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		</a:t>
            </a:r>
            <a:b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D:\Desktop\физическая карта африки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38220" y="0"/>
            <a:ext cx="5105781" cy="6858000"/>
          </a:xfrm>
          <a:prstGeom prst="rect">
            <a:avLst/>
          </a:prstGeom>
          <a:noFill/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3140968"/>
            <a:ext cx="5148064" cy="3717032"/>
          </a:xfrm>
          <a:solidFill>
            <a:srgbClr val="FFC000"/>
          </a:solidFill>
        </p:spPr>
        <p:txBody>
          <a:bodyPr/>
          <a:lstStyle/>
          <a:p>
            <a:r>
              <a:rPr lang="ru-RU" sz="16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Ульяновская область, </a:t>
            </a:r>
            <a:r>
              <a:rPr lang="ru-RU" sz="16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Мелекесский</a:t>
            </a:r>
            <a:r>
              <a:rPr lang="ru-RU" sz="16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район,</a:t>
            </a:r>
          </a:p>
          <a:p>
            <a:r>
              <a:rPr lang="ru-RU" sz="16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МКОУ СШ №2 р.п. Новая Майна</a:t>
            </a:r>
          </a:p>
          <a:p>
            <a:endParaRPr lang="ru-RU" sz="28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Урок по географии 7 класс подготовила</a:t>
            </a:r>
          </a:p>
          <a:p>
            <a:r>
              <a:rPr lang="ru-RU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учитель географии 1 категории: Маркелова В.В.</a:t>
            </a:r>
          </a:p>
          <a:p>
            <a:endParaRPr lang="ru-RU" sz="24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2016 год</a:t>
            </a:r>
            <a:endParaRPr lang="ru-RU" sz="20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86210"/>
          </a:xfrm>
          <a:solidFill>
            <a:srgbClr val="FFFF00"/>
          </a:solidFill>
        </p:spPr>
        <p:txBody>
          <a:bodyPr>
            <a:normAutofit fontScale="90000"/>
          </a:bodyPr>
          <a:lstStyle/>
          <a:p>
            <a:r>
              <a:rPr lang="ru-RU" b="1" i="1" dirty="0" smtClean="0">
                <a:solidFill>
                  <a:srgbClr val="FF0000"/>
                </a:solidFill>
              </a:rPr>
              <a:t>Домашнее задание </a:t>
            </a:r>
            <a:br>
              <a:rPr lang="ru-RU" b="1" i="1" dirty="0" smtClean="0">
                <a:solidFill>
                  <a:srgbClr val="FF0000"/>
                </a:solidFill>
              </a:rPr>
            </a:br>
            <a:r>
              <a:rPr lang="ru-RU" b="1" i="1" dirty="0" smtClean="0">
                <a:solidFill>
                  <a:srgbClr val="FF0000"/>
                </a:solidFill>
              </a:rPr>
              <a:t>проверим в форме «географического экзамена»</a:t>
            </a:r>
            <a:endParaRPr lang="ru-RU" dirty="0">
              <a:solidFill>
                <a:srgbClr val="FF0000"/>
              </a:solidFill>
            </a:endParaRPr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457200" y="2492896"/>
          <a:ext cx="8229600" cy="35283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0"/>
              </a:tblGrid>
              <a:tr h="1764196">
                <a:tc>
                  <a:txBody>
                    <a:bodyPr/>
                    <a:lstStyle/>
                    <a:p>
                      <a:r>
                        <a:rPr lang="ru-RU" sz="4400" dirty="0" smtClean="0">
                          <a:latin typeface="Times New Roman" pitchFamily="18" charset="0"/>
                          <a:cs typeface="Times New Roman" pitchFamily="18" charset="0"/>
                        </a:rPr>
                        <a:t>              Устный ответ</a:t>
                      </a:r>
                      <a:endParaRPr lang="ru-RU" sz="4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764196">
                <a:tc>
                  <a:txBody>
                    <a:bodyPr/>
                    <a:lstStyle/>
                    <a:p>
                      <a:r>
                        <a:rPr lang="ru-RU" sz="4400" dirty="0" smtClean="0">
                          <a:latin typeface="Times New Roman" pitchFamily="18" charset="0"/>
                          <a:cs typeface="Times New Roman" pitchFamily="18" charset="0"/>
                        </a:rPr>
                        <a:t>              Ответ по карте</a:t>
                      </a:r>
                      <a:endParaRPr lang="ru-RU" sz="4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52736"/>
          </a:xfrm>
          <a:solidFill>
            <a:srgbClr val="FFFF00"/>
          </a:solidFill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Тема урока: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 descr="D:\Desktop\титул слад внутр воды Африки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149232"/>
            <a:ext cx="9144000" cy="5708768"/>
          </a:xfrm>
          <a:prstGeom prst="rect">
            <a:avLst/>
          </a:prstGeom>
          <a:solidFill>
            <a:srgbClr val="FFFF00"/>
          </a:solidFill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solidFill>
            <a:srgbClr val="FFFF00"/>
          </a:solidFill>
        </p:spPr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Нил из космоса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27584" y="1463653"/>
            <a:ext cx="7488832" cy="499901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556792"/>
          </a:xfrm>
          <a:solidFill>
            <a:srgbClr val="FFFF00"/>
          </a:solidFill>
        </p:spPr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Река Нил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Нил.wmv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-1500230" y="0"/>
            <a:ext cx="12201525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558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solidFill>
            <a:srgbClr val="FFFF00"/>
          </a:solidFill>
        </p:spPr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Река    Конго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Конго.wmv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-1571668" y="0"/>
            <a:ext cx="12201525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254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solidFill>
            <a:srgbClr val="FFFF00"/>
          </a:solidFill>
        </p:spPr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Замбези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Замбези.wmv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-1500230" y="0"/>
            <a:ext cx="12201525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270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solidFill>
            <a:srgbClr val="FFFF00"/>
          </a:solidFill>
        </p:spPr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Задания : 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179512" y="1600200"/>
            <a:ext cx="8784976" cy="4997152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>
              <a:buNone/>
            </a:pPr>
            <a:endParaRPr lang="ru-RU" sz="44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1. В </a:t>
            </a: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контурной карте 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отметить </a:t>
            </a:r>
          </a:p>
          <a:p>
            <a:pPr algn="ctr">
              <a:buNone/>
            </a:pP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крупные реки и озёра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>
              <a:buNone/>
            </a:pPr>
            <a:endParaRPr lang="ru-RU" sz="44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2. По учебнику и картам атласа </a:t>
            </a: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заполнить таблицу 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«Озёра».</a:t>
            </a:r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solidFill>
            <a:srgbClr val="FFFF00"/>
          </a:solidFill>
        </p:spPr>
        <p:txBody>
          <a:bodyPr/>
          <a:lstStyle/>
          <a:p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Сравним результат</a:t>
            </a: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619672" y="2204864"/>
            <a:ext cx="6696744" cy="3921299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026" name="Picture 2" descr="D:\Desktop\таблица к заданию по характеристике рек Африки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124744"/>
            <a:ext cx="8208912" cy="57332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solidFill>
            <a:srgbClr val="FFFF00"/>
          </a:solidFill>
        </p:spPr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Подведение итогов урока: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069160"/>
          </a:xfrm>
          <a:solidFill>
            <a:srgbClr val="FFFF66"/>
          </a:solidFill>
        </p:spPr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dirty="0" smtClean="0"/>
          </a:p>
          <a:p>
            <a:pPr algn="ctr">
              <a:buNone/>
            </a:pPr>
            <a:r>
              <a:rPr lang="ru-RU" sz="4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Уровни:  </a:t>
            </a:r>
            <a:endParaRPr lang="ru-RU" sz="46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46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 путь выйдешь - спутники найдутся</a:t>
            </a:r>
            <a:r>
              <a:rPr lang="ru-RU" sz="46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>
              <a:buNone/>
            </a:pPr>
            <a:r>
              <a:rPr lang="ru-RU" sz="46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-9-11 </a:t>
            </a:r>
            <a:r>
              <a:rPr lang="ru-RU" sz="46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балла    (3) </a:t>
            </a:r>
            <a:endParaRPr lang="ru-RU" sz="4600" dirty="0" smtClean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46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</a:t>
            </a:r>
            <a:endParaRPr lang="ru-RU" sz="4600" dirty="0" smtClean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46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Если ты можешь взобраться на гору, </a:t>
            </a:r>
            <a:endParaRPr lang="ru-RU" sz="4600" b="1" dirty="0" smtClean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46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 </a:t>
            </a:r>
            <a:r>
              <a:rPr lang="ru-RU" sz="46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оставайся в долине</a:t>
            </a:r>
            <a:r>
              <a:rPr lang="ru-RU" sz="46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4600" dirty="0" smtClean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46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-12-14 балла   </a:t>
            </a:r>
            <a:r>
              <a:rPr lang="ru-RU" sz="46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(4</a:t>
            </a:r>
            <a:r>
              <a:rPr lang="ru-RU" sz="46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algn="ctr">
              <a:buNone/>
            </a:pPr>
            <a:endParaRPr lang="ru-RU" sz="4600" dirty="0" smtClean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4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Кто в море бывал, тот лужи не боится</a:t>
            </a:r>
            <a:r>
              <a:rPr lang="ru-RU" sz="4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!</a:t>
            </a:r>
          </a:p>
          <a:p>
            <a:pPr algn="ctr">
              <a:buNone/>
            </a:pPr>
            <a:r>
              <a:rPr lang="ru-RU" sz="4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4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15-17  </a:t>
            </a:r>
            <a:r>
              <a:rPr lang="ru-RU" sz="4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балла   </a:t>
            </a:r>
            <a:r>
              <a:rPr lang="ru-RU" sz="4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(5)</a:t>
            </a:r>
          </a:p>
          <a:p>
            <a:pPr>
              <a:buNone/>
            </a:pPr>
            <a:r>
              <a:rPr lang="ru-RU" dirty="0" smtClean="0"/>
              <a:t> </a:t>
            </a:r>
          </a:p>
          <a:p>
            <a:pPr>
              <a:buNone/>
            </a:pPr>
            <a:r>
              <a:rPr lang="ru-RU" dirty="0" smtClean="0"/>
              <a:t> </a:t>
            </a:r>
          </a:p>
          <a:p>
            <a:pPr>
              <a:buNone/>
            </a:pPr>
            <a:r>
              <a:rPr lang="ru-RU" dirty="0" smtClean="0"/>
              <a:t> 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solidFill>
            <a:srgbClr val="FFFF00"/>
          </a:solidFill>
        </p:spPr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Рефлексия «образная»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069160"/>
          </a:xfrm>
          <a:solidFill>
            <a:srgbClr val="FFFF66"/>
          </a:solidFill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 </a:t>
            </a:r>
          </a:p>
          <a:p>
            <a:pPr algn="ctr">
              <a:buNone/>
            </a:pPr>
            <a:r>
              <a:rPr lang="ru-RU" sz="35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Нарисуйте  </a:t>
            </a:r>
            <a:r>
              <a:rPr lang="ru-RU" sz="35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образ урока</a:t>
            </a:r>
            <a:r>
              <a:rPr lang="ru-RU" sz="35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pPr algn="ctr">
              <a:buNone/>
            </a:pPr>
            <a:r>
              <a:rPr lang="ru-RU" sz="35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5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сравнить </a:t>
            </a:r>
            <a:r>
              <a:rPr lang="ru-RU" sz="35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своё настроение</a:t>
            </a:r>
          </a:p>
          <a:p>
            <a:pPr algn="ctr">
              <a:buNone/>
            </a:pPr>
            <a:r>
              <a:rPr lang="ru-RU" sz="35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5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 образом какого-либо </a:t>
            </a:r>
            <a:r>
              <a:rPr lang="ru-RU" sz="35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животного, </a:t>
            </a:r>
            <a:r>
              <a:rPr lang="ru-RU" sz="35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растения</a:t>
            </a:r>
            <a:r>
              <a:rPr lang="ru-RU" sz="35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5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цветка</a:t>
            </a:r>
            <a:r>
              <a:rPr lang="ru-RU" sz="35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35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84784"/>
          </a:xfrm>
          <a:solidFill>
            <a:srgbClr val="FFFF00"/>
          </a:solidFill>
        </p:spPr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Домашнее задание: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069160"/>
          </a:xfrm>
          <a:solidFill>
            <a:srgbClr val="FFFF66"/>
          </a:solidFill>
        </p:spPr>
        <p:txBody>
          <a:bodyPr/>
          <a:lstStyle/>
          <a:p>
            <a:pPr lvl="0" algn="ctr">
              <a:buNone/>
            </a:pP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1.Прочитать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п.19 и заполнить таблицу «Крупные реки» и «Озёра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».</a:t>
            </a:r>
          </a:p>
          <a:p>
            <a:pPr lvl="0" algn="ctr"/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lvl="0" algn="ctr">
              <a:buNone/>
            </a:pPr>
            <a:r>
              <a:rPr lang="ru-RU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2.Прочитать </a:t>
            </a:r>
            <a:r>
              <a:rPr lang="ru-RU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п.19; задание №23 на с.40 в Рабочей тетради</a:t>
            </a:r>
            <a:r>
              <a:rPr lang="ru-RU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lvl="0" algn="ctr"/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lvl="0" algn="ctr">
              <a:buNone/>
            </a:pP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3.Прочитать 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п.19, подготовить сообщение о Африканской саванне.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501</TotalTime>
  <Words>123</Words>
  <Application>Microsoft Office PowerPoint</Application>
  <PresentationFormat>Экран (4:3)</PresentationFormat>
  <Paragraphs>49</Paragraphs>
  <Slides>12</Slides>
  <Notes>0</Notes>
  <HiddenSlides>0</HiddenSlides>
  <MMClips>3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 Африка   </vt:lpstr>
      <vt:lpstr>Домашнее задание  проверим в форме «географического экзамена»</vt:lpstr>
      <vt:lpstr>Тема урока:</vt:lpstr>
      <vt:lpstr>Нил из космоса</vt:lpstr>
      <vt:lpstr>Река Нил</vt:lpstr>
      <vt:lpstr>Река    Конго</vt:lpstr>
      <vt:lpstr>Замбези</vt:lpstr>
      <vt:lpstr>Задания : </vt:lpstr>
      <vt:lpstr>Сравним результат</vt:lpstr>
      <vt:lpstr>Подведение итогов урока:</vt:lpstr>
      <vt:lpstr>Рефлексия «образная»</vt:lpstr>
      <vt:lpstr>Домашнее задание: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Африка</dc:title>
  <dc:creator>Valentine</dc:creator>
  <cp:lastModifiedBy>Valentine</cp:lastModifiedBy>
  <cp:revision>45</cp:revision>
  <dcterms:created xsi:type="dcterms:W3CDTF">2016-11-20T06:22:50Z</dcterms:created>
  <dcterms:modified xsi:type="dcterms:W3CDTF">2016-11-29T07:11:55Z</dcterms:modified>
</cp:coreProperties>
</file>