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84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01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25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28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98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038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29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6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7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604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08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46708-A11E-48B7-A564-F795E237EEFA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D6DDB-1B82-48DA-B0D0-5896C10744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777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06472" y="682388"/>
            <a:ext cx="7697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Географическая игра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5594" y="1473958"/>
            <a:ext cx="9266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АТМОСФЕРА</a:t>
            </a:r>
            <a:endParaRPr lang="ru-RU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0495" y="3152465"/>
            <a:ext cx="80066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0070C0"/>
                </a:solidFill>
                <a:effectLst/>
                <a:latin typeface="Tahoma" panose="020B0604030504040204" pitchFamily="34" charset="0"/>
              </a:rPr>
              <a:t>Коль суждено дышать нам воздухом одним,</a:t>
            </a:r>
          </a:p>
          <a:p>
            <a:r>
              <a:rPr lang="ru-RU" sz="2400" b="1" i="0" dirty="0" smtClean="0">
                <a:solidFill>
                  <a:srgbClr val="0070C0"/>
                </a:solidFill>
                <a:effectLst/>
                <a:latin typeface="Tahoma" panose="020B0604030504040204" pitchFamily="34" charset="0"/>
              </a:rPr>
              <a:t>Давайте же мы все навек объединимся.</a:t>
            </a:r>
          </a:p>
          <a:p>
            <a:r>
              <a:rPr lang="ru-RU" sz="2400" b="1" i="0" dirty="0" smtClean="0">
                <a:solidFill>
                  <a:srgbClr val="0070C0"/>
                </a:solidFill>
                <a:effectLst/>
                <a:latin typeface="Tahoma" panose="020B0604030504040204" pitchFamily="34" charset="0"/>
              </a:rPr>
              <a:t>Давайте наши души сохраним,</a:t>
            </a:r>
          </a:p>
          <a:p>
            <a:r>
              <a:rPr lang="ru-RU" sz="2400" b="1" i="0" dirty="0" smtClean="0">
                <a:solidFill>
                  <a:srgbClr val="0070C0"/>
                </a:solidFill>
                <a:effectLst/>
                <a:latin typeface="Tahoma" panose="020B0604030504040204" pitchFamily="34" charset="0"/>
              </a:rPr>
              <a:t>Тогда мы на Земле и сами  сохранимся!       </a:t>
            </a:r>
            <a:endParaRPr lang="ru-RU" sz="2400" b="1" i="0" dirty="0">
              <a:solidFill>
                <a:srgbClr val="0070C0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4976883" y="5097565"/>
            <a:ext cx="66874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учитель географии ГКУ </a:t>
            </a:r>
          </a:p>
          <a:p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«Общая средняя школа им. М. Горького», г.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Шардара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Южно</a:t>
            </a:r>
            <a:r>
              <a:rPr lang="ru-RU" sz="2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Казахстанской области, Республики Казахстан</a:t>
            </a:r>
          </a:p>
          <a:p>
            <a:pPr algn="ctr"/>
            <a:r>
              <a:rPr lang="ru-RU" sz="2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Карюгина</a:t>
            </a:r>
            <a:r>
              <a:rPr lang="ru-RU" sz="2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Леонидовна</a:t>
            </a:r>
            <a:endParaRPr lang="ru-RU" sz="20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4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3331" y="2082478"/>
            <a:ext cx="104678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Атмосфера – это не водная оболочка Земли, а...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90059" y="3868365"/>
            <a:ext cx="2605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(Воздушная)</a:t>
            </a:r>
          </a:p>
        </p:txBody>
      </p:sp>
      <p:pic>
        <p:nvPicPr>
          <p:cNvPr id="2050" name="Picture 2" descr="http://fs1.ppt4web.ru/images/2966/56773/640/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247" y="3005373"/>
            <a:ext cx="4688007" cy="351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31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6460" y="2134535"/>
            <a:ext cx="10495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 каком направлении дуют северо-западные ветры?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00301" y="3785910"/>
            <a:ext cx="3563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(Юго- восточном)</a:t>
            </a:r>
          </a:p>
        </p:txBody>
      </p:sp>
      <p:pic>
        <p:nvPicPr>
          <p:cNvPr id="3074" name="Picture 2" descr="https://im0-tub-kz.yandex.net/i?id=9cabf5e473fae74a1be1227bc74e13cd&amp;n=33&amp;h=215&amp;w=2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94" y="2964870"/>
            <a:ext cx="3330054" cy="321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92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8471" y="2109771"/>
            <a:ext cx="100311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Где в ясную погоду теплее – в лесу или в поле?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22975" y="3882297"/>
            <a:ext cx="17652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(В поле)</a:t>
            </a:r>
          </a:p>
        </p:txBody>
      </p:sp>
      <p:pic>
        <p:nvPicPr>
          <p:cNvPr id="1026" name="Picture 2" descr="https://im0-tub-kz.yandex.net/i?id=3b46550cffa3b61d6dc2af38b93a3933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375" y="2922337"/>
            <a:ext cx="5892781" cy="331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47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1308" y="194599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Бриз – это не город, а…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76333" y="4222092"/>
            <a:ext cx="15985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(Ветер)</a:t>
            </a:r>
          </a:p>
        </p:txBody>
      </p:sp>
      <p:pic>
        <p:nvPicPr>
          <p:cNvPr id="4098" name="Picture 2" descr="http://blog.weatherflow.com/wp-content/uploads/2015/06/sea-breez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933" y="2920288"/>
            <a:ext cx="5471947" cy="312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82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05964" y="1903501"/>
            <a:ext cx="9176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Tahoma" panose="020B0604030504040204" pitchFamily="34" charset="0"/>
              </a:rPr>
              <a:t>Полярные круги – это не меридианы, а…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07577" y="4263177"/>
            <a:ext cx="2590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(Параллели)</a:t>
            </a:r>
          </a:p>
        </p:txBody>
      </p:sp>
      <p:pic>
        <p:nvPicPr>
          <p:cNvPr id="5122" name="Picture 2" descr="https://im0-tub-kz.yandex.net/i?id=cab50dd96d70fb451f9991fe7425abb1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120" y="2733931"/>
            <a:ext cx="4558852" cy="35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6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5087" y="309241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(Поверхность Земли)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01249" y="1861811"/>
            <a:ext cx="83327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Что служит нижней границей атмосферы?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://www.hqwallpapers.ru/wallpapers/space/bolshoy-vid-na-zemlyu-774x4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092" y="2549465"/>
            <a:ext cx="6040319" cy="339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79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86976" y="1918704"/>
            <a:ext cx="97038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Самая высокая температура в течении дня наблюдается…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2137" y="4140395"/>
            <a:ext cx="6407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(Спустя 2–3 часа после полудня)</a:t>
            </a:r>
          </a:p>
        </p:txBody>
      </p:sp>
    </p:spTree>
    <p:extLst>
      <p:ext uri="{BB962C8B-B14F-4D97-AF65-F5344CB8AC3E}">
        <p14:creationId xmlns:p14="http://schemas.microsoft.com/office/powerpoint/2010/main" val="21838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08" y="717230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26140" y="2417444"/>
            <a:ext cx="87757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Разность между самой высокой и низкой температурой называется…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05787" y="4634566"/>
            <a:ext cx="28119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(Амплитудой)</a:t>
            </a:r>
          </a:p>
        </p:txBody>
      </p:sp>
    </p:spTree>
    <p:extLst>
      <p:ext uri="{BB962C8B-B14F-4D97-AF65-F5344CB8AC3E}">
        <p14:creationId xmlns:p14="http://schemas.microsoft.com/office/powerpoint/2010/main" val="270580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0878" y="2141904"/>
            <a:ext cx="97717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Какой ветер в переводе с арабского означает “времена года”    </a:t>
            </a:r>
            <a:endParaRPr lang="ru-RU" sz="2800" b="1" i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92606" y="4083486"/>
            <a:ext cx="1871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(Муссон)</a:t>
            </a:r>
          </a:p>
        </p:txBody>
      </p:sp>
      <p:pic>
        <p:nvPicPr>
          <p:cNvPr id="7170" name="Picture 2" descr="https://im0-tub-kz.yandex.net/i?id=479cf223fa1554bf6e63b2f35544bd5b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194" y="3096011"/>
            <a:ext cx="4915516" cy="265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0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010" y="446543"/>
            <a:ext cx="73180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Географическая разминка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4193" y="394582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(В процентах)</a:t>
            </a:r>
            <a:endParaRPr lang="ru-RU" sz="2800" b="1" i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3392" y="2080080"/>
            <a:ext cx="10592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 чём выражается относительная влажность воздуха?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https://im0-tub-kz.yandex.net/i?id=2933d7302a1b2844582b68c96b56358b&amp;n=33&amp;h=215&amp;w=2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692" y="2824755"/>
            <a:ext cx="4807744" cy="360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11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8665" y="460190"/>
            <a:ext cx="71144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Загадочные явления </a:t>
            </a:r>
            <a:endParaRPr lang="ru-RU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7881" y="1520544"/>
            <a:ext cx="10299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Где наблюдается такое явление? Чем оно обусловлено?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1522" y="2154724"/>
            <a:ext cx="91667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Поэт А. </a:t>
            </a:r>
            <a:r>
              <a:rPr lang="ru-RU" sz="2800" b="1" i="0" dirty="0" err="1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Лёвушкин</a:t>
            </a:r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 так описал это явление:</a:t>
            </a:r>
          </a:p>
          <a:p>
            <a:endParaRPr lang="ru-RU" sz="2800" b="1" i="0" dirty="0" smtClean="0">
              <a:solidFill>
                <a:srgbClr val="C00000"/>
              </a:solidFill>
              <a:effectLst/>
              <a:latin typeface="Tahoma" panose="020B0604030504040204" pitchFamily="34" charset="0"/>
            </a:endParaRPr>
          </a:p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“Как есть наваждение прямо:</a:t>
            </a:r>
            <a:b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</a:br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Ни сумерек нету, ни звезд</a:t>
            </a:r>
            <a:b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</a:br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Лишь солнце умоется в море</a:t>
            </a:r>
            <a:b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</a:br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И вновь занимает свой пост»</a:t>
            </a:r>
            <a:endParaRPr lang="ru-RU" sz="2800" b="1" i="0" dirty="0">
              <a:solidFill>
                <a:srgbClr val="C00000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09646" y="5004895"/>
            <a:ext cx="87177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ahoma" panose="020B0604030504040204" pitchFamily="34" charset="0"/>
              </a:rPr>
              <a:t>(За полярным кругом, когда наступает полярный день)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79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8665" y="460190"/>
            <a:ext cx="71144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Загадочные явления </a:t>
            </a:r>
            <a:endParaRPr lang="ru-RU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176" y="1754707"/>
            <a:ext cx="10299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О каком явлении природы говорил учёный?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95535" y="2386659"/>
            <a:ext cx="93987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 В трудах </a:t>
            </a:r>
            <a:r>
              <a:rPr lang="ru-RU" sz="2800" b="1" i="0" dirty="0" err="1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М.В.Ломоносова</a:t>
            </a:r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 есть такие строки:</a:t>
            </a:r>
          </a:p>
          <a:p>
            <a:endParaRPr lang="ru-RU" sz="2800" b="1" i="0" dirty="0" smtClean="0">
              <a:solidFill>
                <a:srgbClr val="C00000"/>
              </a:solidFill>
              <a:effectLst/>
              <a:latin typeface="Tahoma" panose="020B0604030504040204" pitchFamily="34" charset="0"/>
            </a:endParaRPr>
          </a:p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Как может быть, чтоб мерзлый пар </a:t>
            </a:r>
          </a:p>
          <a:p>
            <a:r>
              <a:rPr lang="ru-RU" sz="28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Среди зимы рождал пожар?</a:t>
            </a:r>
            <a:endParaRPr lang="ru-RU" sz="2800" b="1" i="0" dirty="0">
              <a:solidFill>
                <a:srgbClr val="C00000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81264" y="5127726"/>
            <a:ext cx="85130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ahoma" panose="020B0604030504040204" pitchFamily="34" charset="0"/>
              </a:rPr>
              <a:t>(Полярное сияние. Наблюдается в полярных широтах земли)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87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18665" y="460190"/>
            <a:ext cx="71144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Загадочные явления </a:t>
            </a:r>
            <a:endParaRPr lang="ru-RU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78005" y="2450743"/>
            <a:ext cx="10299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C00000"/>
                </a:solidFill>
                <a:effectLst/>
                <a:latin typeface="Tahoma" panose="020B0604030504040204" pitchFamily="34" charset="0"/>
              </a:rPr>
              <a:t>Где на Земле день всегда равен ночи, а солнце дважды в году бывает в зенит – в день осеннего и весеннего равноденствия?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20871" y="4800178"/>
            <a:ext cx="4978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chemeClr val="accent2">
                    <a:lumMod val="50000"/>
                  </a:schemeClr>
                </a:solidFill>
                <a:effectLst/>
                <a:latin typeface="Tahoma" panose="020B0604030504040204" pitchFamily="34" charset="0"/>
              </a:rPr>
              <a:t>(На экваторе)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61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5360" y="555725"/>
            <a:ext cx="6641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"Четвёртый лишний"</a:t>
            </a:r>
            <a:r>
              <a:rPr lang="ru-RU" sz="4400" b="0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endParaRPr lang="ru-RU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7660" y="1850635"/>
            <a:ext cx="78019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Дождь, град, бриз, иней.</a:t>
            </a:r>
          </a:p>
          <a:p>
            <a:pPr lvl="3"/>
            <a:endParaRPr lang="ru-RU" sz="4000" b="1" i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24040" y="4095549"/>
            <a:ext cx="13356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</a:t>
            </a:r>
            <a:r>
              <a:rPr lang="ru-RU" sz="36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риз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9218" name="Picture 2" descr="https://allyslide.com/thumbs/507d2b27fc54a52fc3a541a8bf630bc6/im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366" y="2708026"/>
            <a:ext cx="5168853" cy="387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9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5360" y="555725"/>
            <a:ext cx="6641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"Четвёртый лишний"</a:t>
            </a:r>
            <a:r>
              <a:rPr lang="ru-RU" sz="4400" b="0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endParaRPr lang="ru-RU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6870" y="2089834"/>
            <a:ext cx="81295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Барометр, термометр, муссон, </a:t>
            </a:r>
            <a:r>
              <a:rPr lang="ru-RU" sz="2800" b="1" i="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осадкомер</a:t>
            </a:r>
            <a:r>
              <a:rPr lang="ru-RU" sz="28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26479" y="4076848"/>
            <a:ext cx="23246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</a:t>
            </a:r>
            <a:r>
              <a:rPr lang="ru-RU" sz="44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уссон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10242" name="Picture 2" descr="https://3c1703fe8d.site.internapcdn.net/newman/gfx/news/hires/2014/monso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628" y="2780343"/>
            <a:ext cx="5428160" cy="360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97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5360" y="555725"/>
            <a:ext cx="6641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"Четвёртый лишний"</a:t>
            </a:r>
            <a:r>
              <a:rPr lang="ru-RU" sz="4400" b="0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endParaRPr lang="ru-RU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68948" y="196134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Бриз, дождь, муссон, ветер.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9427" y="4109667"/>
            <a:ext cx="17972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Д</a:t>
            </a:r>
            <a:r>
              <a:rPr lang="ru-RU" sz="36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ождь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11266" name="Picture 2" descr="https://im0-tub-kz.yandex.net/i?id=a081fe0788aebdeab4dbf0579d50398b&amp;n=33&amp;h=215&amp;w=3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129" y="3070721"/>
            <a:ext cx="4704898" cy="320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68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5360" y="555725"/>
            <a:ext cx="6641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"Четвёртый лишний"</a:t>
            </a:r>
            <a:r>
              <a:rPr lang="ru-RU" sz="4400" b="0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endParaRPr lang="ru-RU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38702" y="1871471"/>
            <a:ext cx="101948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Стратосфера, тропосфера, атмосфера, ионосфера.</a:t>
            </a:r>
          </a:p>
          <a:p>
            <a:endParaRPr lang="ru-RU" sz="2800" b="1" i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0062" y="4049552"/>
            <a:ext cx="28696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</a:t>
            </a:r>
            <a:r>
              <a:rPr lang="ru-RU" sz="36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тмосфера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12290" name="Picture 2" descr="https://im0-tub-kz.yandex.net/i?id=f5364a2f82af5985ada2d8df18cf644b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198" y="2765179"/>
            <a:ext cx="4849992" cy="321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4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15360" y="555725"/>
            <a:ext cx="6641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"Четвёртый лишний"</a:t>
            </a:r>
            <a:r>
              <a:rPr lang="ru-RU" sz="4400" b="0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 </a:t>
            </a:r>
            <a:endParaRPr lang="ru-RU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0754" y="2199016"/>
            <a:ext cx="105497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Температура, облачность, давление, анемометр.</a:t>
            </a:r>
            <a:endParaRPr lang="ru-RU" sz="2800" b="1" i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67968" y="4022255"/>
            <a:ext cx="25651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</a:t>
            </a:r>
            <a:r>
              <a:rPr lang="ru-RU" sz="32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немометр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3314" name="Picture 2" descr="https://im0-tub-kz.yandex.net/i?id=92d68792d244a68a00f603aa79ba095c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342" y="2969904"/>
            <a:ext cx="3285409" cy="327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6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s://im0-tub-kz.yandex.net/i?id=533c46e86aea1d5e7cf579a0351c0ed5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257" y="1325166"/>
            <a:ext cx="8393373" cy="484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452" y="555725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9110" y="2079726"/>
            <a:ext cx="78065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Заревел вол на сто гор, на тысячу городов. </a:t>
            </a:r>
            <a:endParaRPr lang="ru-RU" sz="3200" b="1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0692" y="4311703"/>
            <a:ext cx="21467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(Гром)</a:t>
            </a:r>
          </a:p>
        </p:txBody>
      </p:sp>
    </p:spTree>
    <p:extLst>
      <p:ext uri="{BB962C8B-B14F-4D97-AF65-F5344CB8AC3E}">
        <p14:creationId xmlns:p14="http://schemas.microsoft.com/office/powerpoint/2010/main" val="333121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https://im0-tub-kz.yandex.net/i?id=2693368240757b2a5276265f9cf3eeb6&amp;n=33&amp;h=215&amp;w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18" y="1297066"/>
            <a:ext cx="9021171" cy="480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452" y="555725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0496" y="1837402"/>
            <a:ext cx="97445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Зимой на земле лежал, весной в реку побежал. </a:t>
            </a:r>
          </a:p>
          <a:p>
            <a:endParaRPr lang="ru-RU" sz="3200" b="1" i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4911" y="4730823"/>
            <a:ext cx="20569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(Снег)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024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total.kz/cache/images/w640/20140529_19_00_5940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087" y="1325166"/>
            <a:ext cx="8229600" cy="495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452" y="555725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91887" y="1880891"/>
            <a:ext cx="6096000" cy="107721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ru-RU" sz="32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Похож я с виду на горох, где я пройду переполох.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494823" y="4960422"/>
            <a:ext cx="1729961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36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(Град)</a:t>
            </a:r>
          </a:p>
        </p:txBody>
      </p:sp>
    </p:spTree>
    <p:extLst>
      <p:ext uri="{BB962C8B-B14F-4D97-AF65-F5344CB8AC3E}">
        <p14:creationId xmlns:p14="http://schemas.microsoft.com/office/powerpoint/2010/main" val="119729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s://im0-tub-kz.yandex.net/i?id=904009eccdcd506d8f2905f5bba1d627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382" y="1325166"/>
            <a:ext cx="8147714" cy="502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452" y="555725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452" y="1776244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  <a:t>Летит птица – орёл,</a:t>
            </a:r>
            <a:b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</a:br>
            <a: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  <a:t>Несёт в зубах огонь.</a:t>
            </a:r>
            <a:b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</a:br>
            <a: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  <a:t>Огневые стрелы пускает, </a:t>
            </a:r>
            <a:b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</a:br>
            <a: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  <a:t>Никто её не поймает.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16675" y="5137061"/>
            <a:ext cx="22284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  <a:t>(Молния)</a:t>
            </a:r>
          </a:p>
        </p:txBody>
      </p:sp>
    </p:spTree>
    <p:extLst>
      <p:ext uri="{BB962C8B-B14F-4D97-AF65-F5344CB8AC3E}">
        <p14:creationId xmlns:p14="http://schemas.microsoft.com/office/powerpoint/2010/main" val="126285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pobeda26.ru/assets/img/afisha/200164848-001jnsf9isjg8y3t875ht7eurt7eryte7rt____Ertuheryt7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257" y="968924"/>
            <a:ext cx="8309211" cy="539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91062" y="199483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9371" y="968924"/>
            <a:ext cx="81317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Есть на свете конь, всему миру не сдержать. </a:t>
            </a:r>
            <a:endParaRPr lang="ru-RU" sz="32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98977" y="5082422"/>
            <a:ext cx="24032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(Ветер)</a:t>
            </a:r>
            <a:endParaRPr lang="ru-RU" sz="4400" b="1" i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4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s://im0-tub-kz.yandex.net/i?id=2a4f50741dfa8475c007599cc465ed0c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79" y="968924"/>
            <a:ext cx="8939283" cy="513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43199" y="1738365"/>
            <a:ext cx="92258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Поднялись врата – всему миру красота.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91062" y="199483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0142" y="429818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(Радуга)</a:t>
            </a:r>
          </a:p>
        </p:txBody>
      </p:sp>
    </p:spTree>
    <p:extLst>
      <p:ext uri="{BB962C8B-B14F-4D97-AF65-F5344CB8AC3E}">
        <p14:creationId xmlns:p14="http://schemas.microsoft.com/office/powerpoint/2010/main" val="196060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https://oboi.ws/wallpapers/big_7259_oboi_trava_v_ro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427" y="1066483"/>
            <a:ext cx="8516203" cy="527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46616" y="1427763"/>
            <a:ext cx="85038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Заря – зарница, красная девица,</a:t>
            </a:r>
            <a:b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ru-RU" sz="2800" b="1" i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По-миру</a:t>
            </a: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ходила, слёзы обронила,</a:t>
            </a:r>
            <a:b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</a:b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Месяц - видел, солнце - скрыло.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33388" y="354562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27016" y="5369476"/>
            <a:ext cx="1372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(Роса)</a:t>
            </a:r>
          </a:p>
        </p:txBody>
      </p:sp>
    </p:spTree>
    <p:extLst>
      <p:ext uri="{BB962C8B-B14F-4D97-AF65-F5344CB8AC3E}">
        <p14:creationId xmlns:p14="http://schemas.microsoft.com/office/powerpoint/2010/main" val="214017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https://im0-tub-kz.yandex.net/i?id=0e5b61924aa228862c5299caec8b5634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973" y="1026039"/>
            <a:ext cx="8311487" cy="524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20956" y="3623852"/>
            <a:ext cx="7105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Выше - леса, тоньше - колоса.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2740" y="365780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22364" y="5409684"/>
            <a:ext cx="22172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0" dirty="0" smtClean="0">
                <a:solidFill>
                  <a:schemeClr val="bg2">
                    <a:lumMod val="10000"/>
                  </a:schemeClr>
                </a:solidFill>
                <a:effectLst/>
                <a:latin typeface="Tahoma" panose="020B0604030504040204" pitchFamily="34" charset="0"/>
              </a:rPr>
              <a:t>(Дождь)</a:t>
            </a:r>
          </a:p>
        </p:txBody>
      </p:sp>
    </p:spTree>
    <p:extLst>
      <p:ext uri="{BB962C8B-B14F-4D97-AF65-F5344CB8AC3E}">
        <p14:creationId xmlns:p14="http://schemas.microsoft.com/office/powerpoint/2010/main" val="400290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http://uspics.ru/images/2304242_tuchi-klip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61955" y="809654"/>
            <a:ext cx="10583435" cy="553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19702" y="1588801"/>
            <a:ext cx="8825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Как по небу с севера плыла лебедь серая,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Плыла лебедь сытая, вниз кидала, сыпала на поля,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i="0" dirty="0" err="1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Озёрушки</a:t>
            </a:r>
            <a:r>
              <a:rPr lang="ru-RU" sz="2400" b="1" i="0" dirty="0" smtClean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белый пух, да пёрышки. 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91060" y="424932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09748" y="4522272"/>
            <a:ext cx="15424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(Туча)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353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s://im0-tub-kz.yandex.net/i?id=06f5ba1c158d5535a9e7de817e87be71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68" y="1064458"/>
            <a:ext cx="7902053" cy="516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25671" y="154594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Молоко над речкой плыло,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Ничего не было видно,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Растворилось молоко, 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Стало видно далеко.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91062" y="199483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2756" y="5136634"/>
            <a:ext cx="1657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(Туман)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740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s://im0-tub-kz.yandex.net/i?id=605e47dfe90e28290d4af6b29db4f737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836" y="968924"/>
            <a:ext cx="8916328" cy="544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10073" y="1614193"/>
            <a:ext cx="75894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Меня никто не видит, но всякий слышит, а спутницу мою всяк может видеть, но никто не слышит. 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91062" y="199483"/>
            <a:ext cx="43252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“Загадочный”</a:t>
            </a:r>
            <a:endParaRPr lang="ru-RU" sz="4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55983" y="4043638"/>
            <a:ext cx="3294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FFFF00"/>
                </a:solidFill>
                <a:effectLst/>
                <a:latin typeface="Tahoma" panose="020B0604030504040204" pitchFamily="34" charset="0"/>
              </a:rPr>
              <a:t>(Гром и молния)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548" y="555725"/>
            <a:ext cx="39757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ahoma" panose="020B0604030504040204" pitchFamily="34" charset="0"/>
              </a:rPr>
              <a:t>Метеоролог"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934" y="1774209"/>
            <a:ext cx="524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прибор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8484" y="4244454"/>
            <a:ext cx="27700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Анемометр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 descr="http://scicommunity.ru/images/common/komnatnyy_termometr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151" y="1774209"/>
            <a:ext cx="4145988" cy="407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8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548" y="555725"/>
            <a:ext cx="39757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ahoma" panose="020B0604030504040204" pitchFamily="34" charset="0"/>
              </a:rPr>
              <a:t>Метеоролог"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934" y="1774209"/>
            <a:ext cx="524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прибор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 descr="https://im0-tub-kz.yandex.net/i?id=fa6c64ff35c39805c216a3b36a1b54bf&amp;n=33&amp;h=215&amp;w=2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994" y="1499456"/>
            <a:ext cx="4889640" cy="477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38650" y="3871583"/>
            <a:ext cx="3357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Барометр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345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548" y="555725"/>
            <a:ext cx="39757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ahoma" panose="020B0604030504040204" pitchFamily="34" charset="0"/>
              </a:rPr>
              <a:t>Метеоролог"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934" y="1774209"/>
            <a:ext cx="524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прибор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8650" y="3921468"/>
            <a:ext cx="3357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Гигрометр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0" name="Picture 2" descr="http://ppt4web.ru/images/73/10563/640/img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6" t="15747" r="42448" b="7537"/>
          <a:stretch/>
        </p:blipFill>
        <p:spPr bwMode="auto">
          <a:xfrm>
            <a:off x="6837527" y="1774208"/>
            <a:ext cx="3425589" cy="429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44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548" y="555725"/>
            <a:ext cx="39757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ahoma" panose="020B0604030504040204" pitchFamily="34" charset="0"/>
              </a:rPr>
              <a:t>Метеоролог"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934" y="1774209"/>
            <a:ext cx="524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прибор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9175" y="3515886"/>
            <a:ext cx="3357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Осадкомер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 descr="http://www.vseznaika.org/wp-content/uploads/2016/03/pic-006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201" y="1774209"/>
            <a:ext cx="5992429" cy="399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35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9548" y="555725"/>
            <a:ext cx="397576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ahoma" panose="020B0604030504040204" pitchFamily="34" charset="0"/>
              </a:rPr>
              <a:t>Метеоролог"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9178" y="1825037"/>
            <a:ext cx="524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прибор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39236" y="4380931"/>
            <a:ext cx="3357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Флюгер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http://www.booksite.ru/fulltext/1/001/006/b14_683-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407" y="1145448"/>
            <a:ext cx="2072656" cy="504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83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64536" y="487485"/>
            <a:ext cx="743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«Географические ребусы»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4511" t="35401" r="19126" b="26912"/>
          <a:stretch/>
        </p:blipFill>
        <p:spPr>
          <a:xfrm>
            <a:off x="2470245" y="1552846"/>
            <a:ext cx="7561877" cy="34558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31057" y="5445457"/>
            <a:ext cx="3603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ПОГОДА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414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64536" y="487485"/>
            <a:ext cx="743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«Географические ребусы»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9791" t="39319" r="10106" b="29525"/>
          <a:stretch/>
        </p:blipFill>
        <p:spPr>
          <a:xfrm>
            <a:off x="1625513" y="1385406"/>
            <a:ext cx="9716129" cy="28317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82072" y="4833122"/>
            <a:ext cx="3603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ОСАДКИ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435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0217" t="35961" r="20063" b="32136"/>
          <a:stretch/>
        </p:blipFill>
        <p:spPr>
          <a:xfrm>
            <a:off x="2525793" y="1615553"/>
            <a:ext cx="8833592" cy="318680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25866" y="586116"/>
            <a:ext cx="743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«Географические ребусы»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85898" y="5123906"/>
            <a:ext cx="3603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ДАВЛЕНИЕ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93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993" t="38013" r="21644" b="24673"/>
          <a:stretch/>
        </p:blipFill>
        <p:spPr>
          <a:xfrm>
            <a:off x="2688609" y="1609076"/>
            <a:ext cx="8044062" cy="36398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70005" y="660519"/>
            <a:ext cx="743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«Географические ребусы»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1057" y="5445457"/>
            <a:ext cx="3603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ВЕТЕР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839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8" name="Picture 8" descr="http://picsshare.ru/images/182783_gallery-7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13499" y="524700"/>
            <a:ext cx="74334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ahoma" panose="020B0604030504040204" pitchFamily="34" charset="0"/>
              </a:rPr>
              <a:t>«Географические ребусы»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8718" y="4836376"/>
            <a:ext cx="3603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БАРОМЕТР</a:t>
            </a:r>
            <a:endParaRPr lang="ru-RU" sz="4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2623" t="40065" r="20910" b="33256"/>
          <a:stretch/>
        </p:blipFill>
        <p:spPr>
          <a:xfrm>
            <a:off x="2064536" y="1473956"/>
            <a:ext cx="8920958" cy="287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3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574</Words>
  <Application>Microsoft Office PowerPoint</Application>
  <PresentationFormat>Широкоэкранный</PresentationFormat>
  <Paragraphs>128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9</dc:creator>
  <cp:lastModifiedBy>9</cp:lastModifiedBy>
  <cp:revision>46</cp:revision>
  <dcterms:created xsi:type="dcterms:W3CDTF">2017-03-18T04:37:19Z</dcterms:created>
  <dcterms:modified xsi:type="dcterms:W3CDTF">2017-03-19T13:24:10Z</dcterms:modified>
</cp:coreProperties>
</file>