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323" r:id="rId2"/>
    <p:sldId id="257" r:id="rId3"/>
    <p:sldId id="279" r:id="rId4"/>
    <p:sldId id="280" r:id="rId5"/>
    <p:sldId id="281" r:id="rId6"/>
    <p:sldId id="282" r:id="rId7"/>
    <p:sldId id="283" r:id="rId8"/>
    <p:sldId id="284" r:id="rId9"/>
    <p:sldId id="285" r:id="rId10"/>
    <p:sldId id="286" r:id="rId11"/>
    <p:sldId id="287" r:id="rId12"/>
    <p:sldId id="288" r:id="rId13"/>
    <p:sldId id="303" r:id="rId14"/>
    <p:sldId id="304" r:id="rId15"/>
    <p:sldId id="306" r:id="rId16"/>
    <p:sldId id="307" r:id="rId17"/>
    <p:sldId id="305" r:id="rId18"/>
    <p:sldId id="308" r:id="rId19"/>
    <p:sldId id="309" r:id="rId20"/>
    <p:sldId id="310" r:id="rId21"/>
    <p:sldId id="311" r:id="rId22"/>
    <p:sldId id="312" r:id="rId23"/>
    <p:sldId id="269" r:id="rId24"/>
    <p:sldId id="313" r:id="rId25"/>
    <p:sldId id="314" r:id="rId26"/>
    <p:sldId id="315" r:id="rId27"/>
    <p:sldId id="316" r:id="rId28"/>
    <p:sldId id="317" r:id="rId29"/>
    <p:sldId id="318" r:id="rId30"/>
    <p:sldId id="319" r:id="rId31"/>
    <p:sldId id="320" r:id="rId32"/>
    <p:sldId id="321" r:id="rId33"/>
    <p:sldId id="322" r:id="rId34"/>
    <p:sldId id="324" r:id="rId3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D052FA-EEEA-4BDA-AFA5-4187AC7C0609}" type="datetimeFigureOut">
              <a:rPr lang="ru-RU" smtClean="0"/>
              <a:t>19.03.2017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03653B-8FFC-44C7-9EFB-258C895407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79861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03653B-8FFC-44C7-9EFB-258C89540789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1139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63A1-81C3-4914-8313-E3843F5245CE}" type="datetimeFigureOut">
              <a:rPr lang="ru-RU" smtClean="0"/>
              <a:t>19.03.2017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2CEE9-5105-480B-BEA0-521487BB06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2694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63A1-81C3-4914-8313-E3843F5245CE}" type="datetimeFigureOut">
              <a:rPr lang="ru-RU" smtClean="0"/>
              <a:t>19.03.2017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2CEE9-5105-480B-BEA0-521487BB06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0388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63A1-81C3-4914-8313-E3843F5245CE}" type="datetimeFigureOut">
              <a:rPr lang="ru-RU" smtClean="0"/>
              <a:t>19.03.2017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2CEE9-5105-480B-BEA0-521487BB06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9905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63A1-81C3-4914-8313-E3843F5245CE}" type="datetimeFigureOut">
              <a:rPr lang="ru-RU" smtClean="0"/>
              <a:t>19.03.2017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2CEE9-5105-480B-BEA0-521487BB06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1368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63A1-81C3-4914-8313-E3843F5245CE}" type="datetimeFigureOut">
              <a:rPr lang="ru-RU" smtClean="0"/>
              <a:t>19.03.2017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2CEE9-5105-480B-BEA0-521487BB06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3196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63A1-81C3-4914-8313-E3843F5245CE}" type="datetimeFigureOut">
              <a:rPr lang="ru-RU" smtClean="0"/>
              <a:t>19.03.2017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2CEE9-5105-480B-BEA0-521487BB06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3029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63A1-81C3-4914-8313-E3843F5245CE}" type="datetimeFigureOut">
              <a:rPr lang="ru-RU" smtClean="0"/>
              <a:t>19.03.2017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2CEE9-5105-480B-BEA0-521487BB06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04297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63A1-81C3-4914-8313-E3843F5245CE}" type="datetimeFigureOut">
              <a:rPr lang="ru-RU" smtClean="0"/>
              <a:t>19.03.2017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2CEE9-5105-480B-BEA0-521487BB06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6883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63A1-81C3-4914-8313-E3843F5245CE}" type="datetimeFigureOut">
              <a:rPr lang="ru-RU" smtClean="0"/>
              <a:t>19.03.2017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2CEE9-5105-480B-BEA0-521487BB06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4526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63A1-81C3-4914-8313-E3843F5245CE}" type="datetimeFigureOut">
              <a:rPr lang="ru-RU" smtClean="0"/>
              <a:t>19.03.2017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2CEE9-5105-480B-BEA0-521487BB06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983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63A1-81C3-4914-8313-E3843F5245CE}" type="datetimeFigureOut">
              <a:rPr lang="ru-RU" smtClean="0"/>
              <a:t>19.03.2017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2CEE9-5105-480B-BEA0-521487BB06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0056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9763A1-81C3-4914-8313-E3843F5245CE}" type="datetimeFigureOut">
              <a:rPr lang="ru-RU" smtClean="0"/>
              <a:t>19.03.2017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92CEE9-5105-480B-BEA0-521487BB06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0736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http://propowerpoint.ru/wp-content/uploads/2013/03/GlobusSlideMin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38483" y="914400"/>
            <a:ext cx="64144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600" b="1" dirty="0" err="1" smtClean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Геошанс</a:t>
            </a:r>
            <a:endParaRPr lang="ru-RU" sz="9600" b="1" dirty="0">
              <a:ln w="12700">
                <a:solidFill>
                  <a:schemeClr val="accent5"/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23833" y="2644170"/>
            <a:ext cx="925318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Изображение земной поверхности. </a:t>
            </a:r>
            <a:r>
              <a:rPr lang="ru-RU" sz="4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Карта</a:t>
            </a:r>
            <a:endParaRPr lang="en-US" sz="48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sz="4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класс</a:t>
            </a:r>
            <a:endParaRPr lang="ru-RU" sz="48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773" y="5359054"/>
            <a:ext cx="6767147" cy="1579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8952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propowerpoint.ru/wp-content/uploads/2013/03/GlobusSlideMin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00835" y="2130658"/>
            <a:ext cx="6096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i="0" dirty="0" smtClean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«Моря есть, плавать нельзя.</a:t>
            </a:r>
            <a:br>
              <a:rPr lang="ru-RU" sz="2800" b="1" i="0" dirty="0" smtClean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</a:br>
            <a:r>
              <a:rPr lang="ru-RU" sz="2800" b="1" i="0" dirty="0" smtClean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Дороги есть, ехать нельзя.</a:t>
            </a:r>
            <a:br>
              <a:rPr lang="ru-RU" sz="2800" b="1" i="0" dirty="0" smtClean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</a:br>
            <a:r>
              <a:rPr lang="ru-RU" sz="2800" b="1" i="0" dirty="0" smtClean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Земля есть, пахать нельзя.</a:t>
            </a:r>
            <a:br>
              <a:rPr lang="ru-RU" sz="2800" b="1" i="0" dirty="0" smtClean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</a:br>
            <a:r>
              <a:rPr lang="ru-RU" sz="2800" b="1" i="0" dirty="0" smtClean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Луга есть, косить нельзя»</a:t>
            </a:r>
            <a:br>
              <a:rPr lang="ru-RU" sz="2800" b="1" i="0" dirty="0" smtClean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</a:br>
            <a:r>
              <a:rPr lang="ru-RU" sz="2800" b="1" i="0" dirty="0" smtClean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                                          </a:t>
            </a:r>
            <a:endParaRPr lang="ru-RU" sz="28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21038" y="72924"/>
            <a:ext cx="53499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Угадайка</a:t>
            </a:r>
            <a:r>
              <a:rPr lang="ru-RU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  - Ка!</a:t>
            </a:r>
            <a:endParaRPr lang="ru-RU" sz="6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63349" y="5123933"/>
            <a:ext cx="41356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 (географическая карта)</a:t>
            </a:r>
            <a:endParaRPr lang="ru-RU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026" name="Picture 2" descr="http://minemshop.ru/images/books_covers/101358899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2298" y="1774498"/>
            <a:ext cx="4937742" cy="3349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420169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propowerpoint.ru/wp-content/uploads/2013/03/GlobusSlideMin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00835" y="2130658"/>
            <a:ext cx="6096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«Невидимкой по земле бегу, </a:t>
            </a:r>
            <a:br>
              <a:rPr lang="ru-RU" sz="28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</a:br>
            <a:r>
              <a:rPr lang="ru-RU" sz="28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От одного брата к другому,</a:t>
            </a:r>
            <a:br>
              <a:rPr lang="ru-RU" sz="28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</a:br>
            <a:r>
              <a:rPr lang="ru-RU" sz="28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Дорогу путнику „север-юг” показываю »</a:t>
            </a:r>
            <a:r>
              <a:rPr lang="ru-RU" sz="2800" b="1" i="0" dirty="0" smtClean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/>
            </a:r>
            <a:br>
              <a:rPr lang="ru-RU" sz="2800" b="1" i="0" dirty="0" smtClean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</a:br>
            <a:r>
              <a:rPr lang="ru-RU" sz="2800" b="1" i="0" dirty="0" smtClean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                                          </a:t>
            </a:r>
            <a:endParaRPr lang="ru-RU" sz="28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21038" y="166842"/>
            <a:ext cx="53499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Угадайка</a:t>
            </a:r>
            <a:r>
              <a:rPr lang="ru-RU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  - Ка!</a:t>
            </a:r>
            <a:endParaRPr lang="ru-RU" sz="6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63349" y="5123933"/>
            <a:ext cx="2100255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 (меридиан)</a:t>
            </a:r>
          </a:p>
          <a:p>
            <a:endParaRPr lang="ru-RU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050" name="Picture 2" descr="http://www.yourdictionary.com/images/3906.16.meridia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9415" y="1740002"/>
            <a:ext cx="3443017" cy="3951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244331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opowerpoint.ru/wp-content/uploads/2013/03/GlobusSlideMin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32346" y="2130658"/>
            <a:ext cx="6096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Они </a:t>
            </a:r>
            <a:r>
              <a:rPr lang="ru-RU" sz="28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все длинные—предлинные,</a:t>
            </a:r>
          </a:p>
          <a:p>
            <a:r>
              <a:rPr lang="ru-RU" sz="28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И словно режут шар земной на дольки апельсиновые.</a:t>
            </a:r>
          </a:p>
          <a:p>
            <a:r>
              <a:rPr lang="ru-RU" sz="2800" b="1" i="0" dirty="0" smtClean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/>
            </a:r>
            <a:br>
              <a:rPr lang="ru-RU" sz="2800" b="1" i="0" dirty="0" smtClean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</a:br>
            <a:r>
              <a:rPr lang="ru-RU" sz="2800" b="1" i="0" dirty="0" smtClean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                                          </a:t>
            </a:r>
            <a:endParaRPr lang="ru-RU" sz="28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25587" y="49666"/>
            <a:ext cx="53499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Угадайка</a:t>
            </a:r>
            <a:r>
              <a:rPr lang="ru-RU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  - Ка!</a:t>
            </a:r>
            <a:endParaRPr lang="ru-RU" sz="6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63349" y="5123933"/>
            <a:ext cx="2100255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 (меридиан)</a:t>
            </a:r>
          </a:p>
          <a:p>
            <a:endParaRPr lang="ru-RU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3074" name="Picture 2" descr="https://geographyofrussia.com/wp-content/uploads/2015/10/555-616x64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8674" y="1782222"/>
            <a:ext cx="3675560" cy="3818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548376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opowerpoint.ru/wp-content/uploads/2013/03/GlobusSlideMin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15604" y="1584503"/>
            <a:ext cx="6096000" cy="35394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Мы знаем эту линию</a:t>
            </a:r>
          </a:p>
          <a:p>
            <a:r>
              <a:rPr lang="ru-RU" sz="28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То черную, то синюю.</a:t>
            </a:r>
          </a:p>
          <a:p>
            <a:r>
              <a:rPr lang="ru-RU" sz="28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На карте эта линия очень нам нужна,</a:t>
            </a:r>
          </a:p>
          <a:p>
            <a:r>
              <a:rPr lang="ru-RU" sz="28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Чтоб нам не спутать вдруг, где там север, где там юг.</a:t>
            </a:r>
          </a:p>
          <a:p>
            <a:r>
              <a:rPr lang="ru-RU" sz="2800" b="1" i="0" dirty="0" smtClean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/>
            </a:r>
            <a:br>
              <a:rPr lang="ru-RU" sz="2800" b="1" i="0" dirty="0" smtClean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</a:br>
            <a:r>
              <a:rPr lang="ru-RU" sz="2800" b="1" i="0" dirty="0" smtClean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                                          </a:t>
            </a:r>
            <a:endParaRPr lang="ru-RU" sz="28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21038" y="122564"/>
            <a:ext cx="53499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Угадайка</a:t>
            </a:r>
            <a:r>
              <a:rPr lang="ru-RU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  - Ка!</a:t>
            </a:r>
            <a:endParaRPr lang="ru-RU" sz="6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14983" y="5123933"/>
            <a:ext cx="1703095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(экватор)</a:t>
            </a:r>
          </a:p>
          <a:p>
            <a:endParaRPr lang="ru-RU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098" name="Picture 2" descr="https://www.nasa.gov/sites/default/files/thumbnails/image/equator_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5893" y="2101669"/>
            <a:ext cx="4161620" cy="3130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219112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opowerpoint.ru/wp-content/uploads/2013/03/GlobusSlideMin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56296" y="2346101"/>
            <a:ext cx="6096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Где на Земле можно построить дом, у которого все четыре стороны будут обращены на юг?</a:t>
            </a:r>
            <a:r>
              <a:rPr lang="ru-RU" sz="2800" b="1" i="0" dirty="0" smtClean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/>
            </a:r>
            <a:br>
              <a:rPr lang="ru-RU" sz="2800" b="1" i="0" dirty="0" smtClean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</a:br>
            <a:r>
              <a:rPr lang="ru-RU" sz="2800" b="1" i="0" dirty="0" smtClean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                                          </a:t>
            </a:r>
            <a:endParaRPr lang="ru-RU" sz="28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21038" y="157387"/>
            <a:ext cx="53499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Угадайка</a:t>
            </a:r>
            <a:r>
              <a:rPr lang="ru-RU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  - Ка!</a:t>
            </a:r>
            <a:endParaRPr lang="ru-RU" sz="6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369324" y="5123932"/>
            <a:ext cx="310014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(северный полюс)</a:t>
            </a:r>
          </a:p>
          <a:p>
            <a:endParaRPr lang="ru-RU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5122" name="Picture 2" descr="http://sudostroenie.info/images/700__Severnyi_Polus_01_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4005" y="2346101"/>
            <a:ext cx="4161762" cy="3192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247077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propowerpoint.ru/wp-content/uploads/2013/03/GlobusSlideMin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97490" y="2299934"/>
            <a:ext cx="102117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Сколько существует полюсов, через которые условно проходит земная ось?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22635" y="134304"/>
            <a:ext cx="53499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Угадайка</a:t>
            </a:r>
            <a:r>
              <a:rPr lang="ru-RU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  - Ка!</a:t>
            </a:r>
            <a:endParaRPr lang="ru-RU" sz="6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651614" y="4455192"/>
            <a:ext cx="1091966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(два)</a:t>
            </a:r>
          </a:p>
          <a:p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98810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opowerpoint.ru/wp-content/uploads/2013/03/GlobusSlideMin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71396" y="1718304"/>
            <a:ext cx="6096000" cy="35394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По стране в поход идем,</a:t>
            </a:r>
          </a:p>
          <a:p>
            <a:r>
              <a:rPr lang="ru-RU" sz="28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Друга мы с собой берем.</a:t>
            </a:r>
          </a:p>
          <a:p>
            <a:r>
              <a:rPr lang="ru-RU" sz="28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Он не даст нам заблудиться,</a:t>
            </a:r>
          </a:p>
          <a:p>
            <a:r>
              <a:rPr lang="ru-RU" sz="28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От маршрута отклониться.</a:t>
            </a:r>
          </a:p>
          <a:p>
            <a:r>
              <a:rPr lang="ru-RU" sz="28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Нам покажет верный друг</a:t>
            </a:r>
          </a:p>
          <a:p>
            <a:r>
              <a:rPr lang="ru-RU" sz="28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Путь на север, путь на юг.</a:t>
            </a:r>
          </a:p>
          <a:p>
            <a:r>
              <a:rPr lang="ru-RU" sz="2800" b="1" i="0" dirty="0" smtClean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/>
            </a:r>
            <a:br>
              <a:rPr lang="ru-RU" sz="2800" b="1" i="0" dirty="0" smtClean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</a:br>
            <a:r>
              <a:rPr lang="ru-RU" sz="2800" b="1" i="0" dirty="0" smtClean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                                          </a:t>
            </a:r>
            <a:endParaRPr lang="ru-RU" sz="28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21038" y="134848"/>
            <a:ext cx="53499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Угадайка</a:t>
            </a:r>
            <a:r>
              <a:rPr lang="ru-RU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  - Ка!</a:t>
            </a:r>
            <a:endParaRPr lang="ru-RU" sz="6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320485" y="5257734"/>
            <a:ext cx="1590115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(компас)</a:t>
            </a:r>
          </a:p>
          <a:p>
            <a:endParaRPr lang="ru-RU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5396" y="1596787"/>
            <a:ext cx="3561833" cy="4383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98627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opowerpoint.ru/wp-content/uploads/2013/03/GlobusSlideMin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62600" y="2366835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Виден край, да не дойдешь </a:t>
            </a:r>
            <a:r>
              <a:rPr lang="ru-RU" sz="2800" b="1" i="0" dirty="0" smtClean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/>
            </a:r>
            <a:br>
              <a:rPr lang="ru-RU" sz="2800" b="1" i="0" dirty="0" smtClean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</a:br>
            <a:r>
              <a:rPr lang="ru-RU" sz="2800" b="1" i="0" dirty="0" smtClean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                                          </a:t>
            </a:r>
            <a:endParaRPr lang="ru-RU" sz="28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21038" y="167754"/>
            <a:ext cx="53499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Угадайка</a:t>
            </a:r>
            <a:r>
              <a:rPr lang="ru-RU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  - Ка!</a:t>
            </a:r>
            <a:endParaRPr lang="ru-RU" sz="6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16270" y="4303625"/>
            <a:ext cx="1871218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(горизонт)</a:t>
            </a:r>
          </a:p>
          <a:p>
            <a:endParaRPr lang="ru-RU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8194" name="Picture 2" descr="http://cdn01.ru/files/users/images/c0/f5/c0f563898f274659b4aab0ff205abd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2811" y="2126458"/>
            <a:ext cx="4670709" cy="3616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498285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propowerpoint.ru/wp-content/uploads/2013/03/GlobusSlideMin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296533" y="2271301"/>
            <a:ext cx="968991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Есть на земном шаре точка, координаты которой 0?</a:t>
            </a:r>
          </a:p>
          <a:p>
            <a:pPr algn="ctr"/>
            <a:r>
              <a:rPr lang="ru-RU" sz="2800" b="1" i="0" dirty="0" smtClean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                                          </a:t>
            </a:r>
            <a:endParaRPr lang="ru-RU" sz="28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66530" y="119987"/>
            <a:ext cx="53499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Угадайка</a:t>
            </a:r>
            <a:r>
              <a:rPr lang="ru-RU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  - Ка!</a:t>
            </a:r>
            <a:endParaRPr lang="ru-RU" sz="6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347781" y="4112557"/>
            <a:ext cx="7836248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(пересечение экватора с нулевым меридианом)</a:t>
            </a:r>
          </a:p>
          <a:p>
            <a:endParaRPr lang="ru-RU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61877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propowerpoint.ru/wp-content/uploads/2013/03/GlobusSlideMin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4020" y="1900171"/>
            <a:ext cx="586854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К </a:t>
            </a:r>
            <a:r>
              <a:rPr lang="ru-RU" sz="28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этому месту можно подойти только с севера. Где и как называется?</a:t>
            </a:r>
          </a:p>
          <a:p>
            <a:pPr algn="ctr"/>
            <a:r>
              <a:rPr lang="ru-RU" sz="2800" b="1" i="0" dirty="0" smtClean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                                          </a:t>
            </a:r>
            <a:endParaRPr lang="ru-RU" sz="28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21038" y="156129"/>
            <a:ext cx="53499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Угадайка</a:t>
            </a:r>
            <a:r>
              <a:rPr lang="ru-RU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  - Ка!</a:t>
            </a:r>
            <a:endParaRPr lang="ru-RU" sz="6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87841" y="4044319"/>
            <a:ext cx="2893356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(Южный полюс)</a:t>
            </a:r>
          </a:p>
          <a:p>
            <a:endParaRPr lang="ru-RU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0242" name="Picture 2" descr="http://www.metod-kopilka.ru/images/doc/8/52001/img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2370" y="2015703"/>
            <a:ext cx="3976963" cy="2982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719037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propowerpoint.ru/wp-content/uploads/2013/03/GlobusSlideMin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4020" y="1900171"/>
            <a:ext cx="586854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По горочке линией гуляю,</a:t>
            </a:r>
            <a:br>
              <a:rPr lang="ru-RU" sz="28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</a:br>
            <a:r>
              <a:rPr lang="ru-RU" sz="28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Ни вниз, ни вверх не перемещаюсь, </a:t>
            </a:r>
            <a:br>
              <a:rPr lang="ru-RU" sz="28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</a:br>
            <a:r>
              <a:rPr lang="ru-RU" sz="28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Вдоль себя высоту абсолютную не изменяю</a:t>
            </a:r>
            <a:r>
              <a:rPr lang="ru-RU" sz="2800" b="1" i="0" dirty="0" smtClean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                                          </a:t>
            </a:r>
            <a:endParaRPr lang="ru-RU" sz="28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21038" y="98195"/>
            <a:ext cx="53499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Угадайка</a:t>
            </a:r>
            <a:r>
              <a:rPr lang="ru-RU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  - Ка!</a:t>
            </a:r>
            <a:endParaRPr lang="ru-RU" sz="6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125321" y="4720895"/>
            <a:ext cx="2628925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 (горизонталь).</a:t>
            </a:r>
          </a:p>
          <a:p>
            <a:endParaRPr lang="ru-RU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2290" name="Picture 2" descr="https://im0-tub-kz.yandex.net/i?id=66fc8fc1936dfe8f65800a36e25985aa-sr&amp;n=1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440"/>
          <a:stretch/>
        </p:blipFill>
        <p:spPr bwMode="auto">
          <a:xfrm>
            <a:off x="7102285" y="2227717"/>
            <a:ext cx="3810000" cy="1812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85948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propowerpoint.ru/wp-content/uploads/2013/03/GlobusSlideMin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6" name="Picture 2" descr="http://allforchildren.ru/rebus/rebus13/13-016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3943" y="1828775"/>
            <a:ext cx="9604540" cy="3162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09496" y="5476814"/>
            <a:ext cx="236795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>
                <a:solidFill>
                  <a:srgbClr val="A402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ЭКВАТОР</a:t>
            </a:r>
            <a:endParaRPr lang="ru-RU" sz="3200" b="1" i="0" dirty="0">
              <a:solidFill>
                <a:srgbClr val="A402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20369" y="177420"/>
            <a:ext cx="63462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Ребус</a:t>
            </a:r>
            <a:endParaRPr lang="ru-RU" sz="6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787947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propowerpoint.ru/wp-content/uploads/2013/03/GlobusSlideMin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http://allforchildren.ru/rebus/rebus13/13-013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4625" y="2065858"/>
            <a:ext cx="7388191" cy="2874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368373" y="5550805"/>
            <a:ext cx="15279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i="0" dirty="0" smtClean="0">
                <a:solidFill>
                  <a:srgbClr val="A402CC"/>
                </a:solidFill>
                <a:effectLst/>
                <a:latin typeface="Verdana" panose="020B0604030504040204" pitchFamily="34" charset="0"/>
              </a:rPr>
              <a:t>КАРТА</a:t>
            </a:r>
            <a:endParaRPr lang="ru-RU" sz="2800" b="1" i="0" dirty="0">
              <a:solidFill>
                <a:srgbClr val="A402CC"/>
              </a:solidFill>
              <a:effectLst/>
              <a:latin typeface="Verdana" panose="020B060403050404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47665" y="148348"/>
            <a:ext cx="63462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Ребус</a:t>
            </a:r>
            <a:endParaRPr lang="ru-RU" sz="6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874954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propowerpoint.ru/wp-content/uploads/2013/03/GlobusSlideMin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6" name="Picture 2" descr="http://allforchildren.ru/rebus/rebus13/13-028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306" y="2047140"/>
            <a:ext cx="8662858" cy="2852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504500" y="5603478"/>
            <a:ext cx="25779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>
                <a:solidFill>
                  <a:srgbClr val="A402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МАСШТАБ</a:t>
            </a:r>
            <a:endParaRPr lang="ru-RU" sz="3200" b="1" i="0" dirty="0">
              <a:solidFill>
                <a:srgbClr val="A402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20370" y="171680"/>
            <a:ext cx="63462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Ребус</a:t>
            </a:r>
            <a:endParaRPr lang="ru-RU" sz="6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438814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propowerpoint.ru/wp-content/uploads/2013/03/GlobusSlideMin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504700" y="5482568"/>
            <a:ext cx="205216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>
                <a:solidFill>
                  <a:srgbClr val="A402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ГЛОБУС</a:t>
            </a:r>
            <a:endParaRPr lang="ru-RU" sz="3200" b="1" i="0" dirty="0">
              <a:solidFill>
                <a:srgbClr val="A402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</a:endParaRPr>
          </a:p>
        </p:txBody>
      </p:sp>
      <p:pic>
        <p:nvPicPr>
          <p:cNvPr id="32770" name="Picture 2" descr="http://allforchildren.ru/rebus/rebus13/13-032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0370" y="1596642"/>
            <a:ext cx="6096000" cy="3476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620370" y="171680"/>
            <a:ext cx="63462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Ребус</a:t>
            </a:r>
            <a:endParaRPr lang="ru-RU" sz="6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051790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propowerpoint.ru/wp-content/uploads/2013/03/GlobusSlideMin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698" name="Picture 2" descr="http://allforchildren.ru/rebus/rebus13/13-026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6531" y="1602516"/>
            <a:ext cx="4962911" cy="3515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087814" y="5826545"/>
            <a:ext cx="172034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>
                <a:solidFill>
                  <a:srgbClr val="A402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КАРТА</a:t>
            </a:r>
            <a:endParaRPr lang="ru-RU" sz="3200" b="1" i="0" dirty="0">
              <a:solidFill>
                <a:srgbClr val="A402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74881" y="140173"/>
            <a:ext cx="63462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Ребус</a:t>
            </a:r>
            <a:endParaRPr lang="ru-RU" sz="6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12382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propowerpoint.ru/wp-content/uploads/2013/03/GlobusSlideMin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4" name="Picture 2" descr="http://allforchildren.ru/rebus/rebus13/13-037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3683" y="1813422"/>
            <a:ext cx="7811506" cy="2703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447998" y="5537158"/>
            <a:ext cx="236795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>
                <a:solidFill>
                  <a:srgbClr val="A402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ЭКВАТОР</a:t>
            </a:r>
            <a:endParaRPr lang="ru-RU" sz="3200" b="1" i="0" dirty="0">
              <a:solidFill>
                <a:srgbClr val="A402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74961" y="61692"/>
            <a:ext cx="63462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Ребус</a:t>
            </a:r>
            <a:endParaRPr lang="ru-RU" sz="6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78779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propowerpoint.ru/wp-content/uploads/2013/03/GlobusSlideMin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18" name="Picture 2" descr="http://allforchildren.ru/rebus/rebus13/13-038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0035" y="1786127"/>
            <a:ext cx="7169872" cy="2581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933302" y="5619044"/>
            <a:ext cx="172034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>
                <a:solidFill>
                  <a:srgbClr val="A402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КАРТА</a:t>
            </a:r>
            <a:endParaRPr lang="ru-RU" sz="3200" b="1" i="0" dirty="0">
              <a:solidFill>
                <a:srgbClr val="A402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41866" y="144584"/>
            <a:ext cx="63462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Ребус</a:t>
            </a:r>
            <a:endParaRPr lang="ru-RU" sz="6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18049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propowerpoint.ru/wp-content/uploads/2013/03/GlobusSlideMin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2" name="Picture 2" descr="http://allforchildren.ru/rebus/rebus13/13-039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4385" y="2207617"/>
            <a:ext cx="7342978" cy="2541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912578" y="5429163"/>
            <a:ext cx="20665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dirty="0">
                <a:solidFill>
                  <a:srgbClr val="A402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МАСШТАБ</a:t>
            </a:r>
            <a:endParaRPr lang="ru-RU" sz="2800" b="0" i="0" dirty="0">
              <a:solidFill>
                <a:srgbClr val="A402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72769" y="99037"/>
            <a:ext cx="63462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Ребус</a:t>
            </a:r>
            <a:endParaRPr lang="ru-RU" sz="6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54390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propowerpoint.ru/wp-content/uploads/2013/03/GlobusSlideMin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66" name="Picture 2" descr="http://allforchildren.ru/rebus/rebus13/13-040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6637" y="2018138"/>
            <a:ext cx="6752859" cy="2431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819717" y="5482567"/>
            <a:ext cx="23887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>
                <a:solidFill>
                  <a:srgbClr val="A402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ГОРИЗОНТ</a:t>
            </a:r>
            <a:endParaRPr lang="ru-RU" sz="2800" b="1" i="0" dirty="0">
              <a:solidFill>
                <a:srgbClr val="A402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19961" y="150262"/>
            <a:ext cx="63462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Ребус</a:t>
            </a:r>
            <a:endParaRPr lang="ru-RU" sz="6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70221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propowerpoint.ru/wp-content/uploads/2013/03/GlobusSlideMin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0" name="Picture 2" descr="http://allforchildren.ru/rebus/rebus13/13-045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6001" y="2059082"/>
            <a:ext cx="6714945" cy="2417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54029" y="5455272"/>
            <a:ext cx="25656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A402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ПОЛЮС</a:t>
            </a:r>
            <a:endParaRPr lang="ru-RU" sz="3200" b="1" i="0" dirty="0">
              <a:solidFill>
                <a:srgbClr val="A402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63742" y="225466"/>
            <a:ext cx="63462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Ребус</a:t>
            </a:r>
            <a:endParaRPr lang="ru-RU" sz="6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152515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opowerpoint.ru/wp-content/uploads/2013/03/GlobusSlideMin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10186" y="222380"/>
            <a:ext cx="93623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Картинная галерея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2138" y="2227077"/>
            <a:ext cx="64963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Что обозначает условный знак?</a:t>
            </a:r>
            <a:endParaRPr lang="ru-RU" sz="32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8914" name="Picture 2" descr="https://fs00.infourok.ru/images/doc/104/123174/img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0" t="25300" r="72000" b="59576"/>
          <a:stretch/>
        </p:blipFill>
        <p:spPr bwMode="auto">
          <a:xfrm>
            <a:off x="6878471" y="2476087"/>
            <a:ext cx="4491360" cy="1973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82138" y="4246647"/>
            <a:ext cx="64963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Ветряная мельница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700886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opowerpoint.ru/wp-content/uploads/2013/03/GlobusSlideMin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96538" y="137686"/>
            <a:ext cx="93623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Картинная галерея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5094" y="2385919"/>
            <a:ext cx="64963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Что обозначает условный знак?</a:t>
            </a:r>
            <a:endParaRPr lang="ru-RU" sz="32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9938" name="Picture 2" descr="https://fs00.infourok.ru/images/doc/104/123174/img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8" t="38832" r="71851" b="47835"/>
          <a:stretch/>
        </p:blipFill>
        <p:spPr bwMode="auto">
          <a:xfrm>
            <a:off x="7151427" y="3179927"/>
            <a:ext cx="4064183" cy="1583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82138" y="4246647"/>
            <a:ext cx="64963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Родник, ручей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021987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propowerpoint.ru/wp-content/uploads/2013/03/GlobusSlideMin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62" name="Picture 2" descr="https://fs00.infourok.ru/images/doc/104/123174/img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86" t="24702" r="40657" b="48034"/>
          <a:stretch/>
        </p:blipFill>
        <p:spPr bwMode="auto">
          <a:xfrm>
            <a:off x="7356143" y="2920621"/>
            <a:ext cx="3978374" cy="2838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82890" y="246698"/>
            <a:ext cx="93623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Картинная галерея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2640" y="1853175"/>
            <a:ext cx="64963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Что обозначает условный знак?</a:t>
            </a:r>
            <a:endParaRPr lang="ru-RU" sz="32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2138" y="4246647"/>
            <a:ext cx="64963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Кустарники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681191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propowerpoint.ru/wp-content/uploads/2013/03/GlobusSlideMin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86" name="Picture 2" descr="https://fs00.infourok.ru/images/doc/104/123174/img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4" t="56344" r="72448" b="17785"/>
          <a:stretch/>
        </p:blipFill>
        <p:spPr bwMode="auto">
          <a:xfrm>
            <a:off x="7574507" y="2579427"/>
            <a:ext cx="3495088" cy="2770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10186" y="151584"/>
            <a:ext cx="93623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Картинная галерея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2640" y="1853175"/>
            <a:ext cx="64963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Что обозначает условный знак?</a:t>
            </a:r>
            <a:endParaRPr lang="ru-RU" sz="32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2138" y="4246647"/>
            <a:ext cx="64963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Редкий лес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354840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propowerpoint.ru/wp-content/uploads/2013/03/GlobusSlideMin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12" name="Picture 4" descr="https://im0-tub-kz.yandex.net/i?id=930a30d11cc6cb09c43afde7c7093517-l&amp;n=1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54" t="36537" r="9624" b="38627"/>
          <a:stretch/>
        </p:blipFill>
        <p:spPr bwMode="auto">
          <a:xfrm>
            <a:off x="7806518" y="2101756"/>
            <a:ext cx="3032428" cy="289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14818" y="238837"/>
            <a:ext cx="93623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Картинная галерея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2640" y="1853175"/>
            <a:ext cx="64963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Что обозначает условный знак?</a:t>
            </a:r>
            <a:endParaRPr lang="ru-RU" sz="32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2138" y="4246647"/>
            <a:ext cx="64963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кола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61907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43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propowerpoint.ru/wp-content/uploads/2013/03/GlobusSlideMin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34" name="Picture 2" descr="https://im0-tub-kz.yandex.net/i?id=930a30d11cc6cb09c43afde7c7093517-l&amp;n=1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3" t="16239" r="79474" b="64895"/>
          <a:stretch/>
        </p:blipFill>
        <p:spPr bwMode="auto">
          <a:xfrm>
            <a:off x="7820167" y="2145562"/>
            <a:ext cx="2993009" cy="3152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414818" y="225550"/>
            <a:ext cx="93623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Картинная галерея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2640" y="1853175"/>
            <a:ext cx="64963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Что обозначает условный знак?</a:t>
            </a:r>
            <a:endParaRPr lang="ru-RU" sz="32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2138" y="4246647"/>
            <a:ext cx="64963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Шоссе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794662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propowerpoint.ru/wp-content/uploads/2013/03/GlobusSlideMin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58" name="Picture 2" descr="https://im0-tub-kz.yandex.net/i?id=930a30d11cc6cb09c43afde7c7093517-l&amp;n=1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4" t="37731" r="79296" b="43881"/>
          <a:stretch/>
        </p:blipFill>
        <p:spPr bwMode="auto">
          <a:xfrm>
            <a:off x="7670039" y="2347415"/>
            <a:ext cx="2917080" cy="2879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24755" y="208676"/>
            <a:ext cx="93623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Картинная галерея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2640" y="1853175"/>
            <a:ext cx="64963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Что обозначает условный знак?</a:t>
            </a:r>
            <a:endParaRPr lang="ru-RU" sz="32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2138" y="4246647"/>
            <a:ext cx="64963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Деревяный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мост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29662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propowerpoint.ru/wp-content/uploads/2013/03/GlobusSlideMin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082" name="Picture 2" descr="https://im0-tub-kz.yandex.net/i?id=930a30d11cc6cb09c43afde7c7093517-l&amp;n=1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88" t="36776" r="42042" b="44836"/>
          <a:stretch/>
        </p:blipFill>
        <p:spPr bwMode="auto">
          <a:xfrm>
            <a:off x="7833815" y="2019868"/>
            <a:ext cx="3069147" cy="3029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414818" y="99856"/>
            <a:ext cx="93623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Картинная галерея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2640" y="1853175"/>
            <a:ext cx="64963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Что обозначает условный знак?</a:t>
            </a:r>
            <a:endParaRPr lang="ru-RU" sz="32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2138" y="4246647"/>
            <a:ext cx="64963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Овраг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934502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46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propowerpoint.ru/wp-content/uploads/2013/03/GlobusSlideMin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106" name="Picture 2" descr="https://im0-tub-kz.yandex.net/i?id=930a30d11cc6cb09c43afde7c7093517-l&amp;n=1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72" t="76180" r="78400" b="2805"/>
          <a:stretch/>
        </p:blipFill>
        <p:spPr bwMode="auto">
          <a:xfrm>
            <a:off x="7955405" y="2145562"/>
            <a:ext cx="2717145" cy="2988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46413" y="129596"/>
            <a:ext cx="93623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Картинная галерея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2640" y="1853175"/>
            <a:ext cx="64963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Что обозначает условный знак?</a:t>
            </a:r>
            <a:endParaRPr lang="ru-RU" sz="32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2138" y="4246647"/>
            <a:ext cx="64963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Река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843254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ttp://propowerpoint.ru/wp-content/uploads/2013/03/GlobusSlideMin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10185" y="170864"/>
            <a:ext cx="93623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Верно – не верно</a:t>
            </a:r>
            <a:endParaRPr lang="ru-RU" sz="6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4331" y="1594500"/>
            <a:ext cx="48065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Helvetica Neue"/>
              </a:rPr>
              <a:t>План – это модель земли </a:t>
            </a:r>
            <a:endParaRPr lang="ru-RU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98629" y="1552784"/>
            <a:ext cx="167392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Helvetica Neue"/>
              </a:rPr>
              <a:t>неверно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Helvetica Neue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4331" y="2175259"/>
            <a:ext cx="777467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Helvetica Neue"/>
              </a:rPr>
              <a:t>Масштаб – это угол между направлением на 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Helvetica Neue"/>
              </a:rPr>
              <a:t>север и 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Helvetica Neue"/>
              </a:rPr>
              <a:t>выбранным объектом по часовой 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Helvetica Neue"/>
              </a:rPr>
              <a:t>стрелке</a:t>
            </a:r>
            <a:endParaRPr lang="ru-RU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998628" y="2175259"/>
            <a:ext cx="167392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Helvetica Neue"/>
              </a:rPr>
              <a:t>неверно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Helvetica Neue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4331" y="3617793"/>
            <a:ext cx="757450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Helvetica Neue"/>
              </a:rPr>
              <a:t>Относительная высота – это превышение 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Helvetica Neue"/>
              </a:rPr>
              <a:t>одной точки 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Helvetica Neue"/>
              </a:rPr>
              <a:t>земной поверхности на другой в метрах</a:t>
            </a:r>
            <a:endParaRPr lang="ru-RU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998628" y="3660281"/>
            <a:ext cx="12571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Helvetica Neue"/>
              </a:rPr>
              <a:t>верно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Helvetica Neue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65674" y="5145303"/>
            <a:ext cx="768039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Helvetica Neue"/>
              </a:rPr>
              <a:t>Абсолютная высота – это превышение 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Helvetica Neue"/>
              </a:rPr>
              <a:t>точки земной 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Helvetica Neue"/>
              </a:rPr>
              <a:t>поверхности над уровнем моря в метрах</a:t>
            </a:r>
            <a:b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Helvetica Neue"/>
              </a:rPr>
            </a:br>
            <a:endParaRPr lang="ru-RU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998628" y="5088309"/>
            <a:ext cx="12571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Helvetica Neue"/>
              </a:rPr>
              <a:t>верно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26908723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ttp://propowerpoint.ru/wp-content/uploads/2013/03/GlobusSlideMin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10186" y="191118"/>
            <a:ext cx="93623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Верно – не верно</a:t>
            </a:r>
            <a:endParaRPr lang="ru-RU" sz="6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36560" y="1479729"/>
            <a:ext cx="808857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Helvetica Neue"/>
              </a:rPr>
              <a:t>Азимут – это чертеж участка земной 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Helvetica Neue"/>
              </a:rPr>
              <a:t>поверхности в 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Helvetica Neue"/>
              </a:rPr>
              <a:t>уменьшенном виде с помощью условных 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Helvetica Neue"/>
              </a:rPr>
              <a:t>знаков</a:t>
            </a:r>
            <a:endParaRPr lang="ru-RU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98629" y="1552784"/>
            <a:ext cx="167392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Helvetica Neue"/>
              </a:rPr>
              <a:t>неверно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Helvetica Neue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6560" y="2864724"/>
            <a:ext cx="773373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Helvetica Neue"/>
              </a:rPr>
              <a:t>Горизонтали – это линии на карте, 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Helvetica Neue"/>
              </a:rPr>
              <a:t>соединяющие точки 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Helvetica Neue"/>
              </a:rPr>
              <a:t>земной поверхности с 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Helvetica Neue"/>
              </a:rPr>
              <a:t>одинаковой абсолютной 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Helvetica Neue"/>
              </a:rPr>
              <a:t>высотой </a:t>
            </a:r>
            <a:endParaRPr lang="ru-RU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998629" y="2864724"/>
            <a:ext cx="12571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Helvetica Neue"/>
              </a:rPr>
              <a:t>верно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Helvetica Neue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36559" y="4249719"/>
            <a:ext cx="748807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>
                <a:solidFill>
                  <a:schemeClr val="accent6">
                    <a:lumMod val="50000"/>
                  </a:schemeClr>
                </a:solidFill>
                <a:latin typeface="Helvetica Neue"/>
              </a:rPr>
              <a:t>Бергштрих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Helvetica Neue"/>
              </a:rPr>
              <a:t> – это самая высокая точка холма</a:t>
            </a:r>
            <a:b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Helvetica Neue"/>
              </a:rPr>
            </a:br>
            <a:endParaRPr lang="ru-RU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998629" y="4176664"/>
            <a:ext cx="167392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Helvetica Neue"/>
              </a:rPr>
              <a:t>неверно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Helvetica Neue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2727" y="5164948"/>
            <a:ext cx="869590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Helvetica Neue"/>
              </a:rPr>
              <a:t>Градусная сетка – это изображение линий</a:t>
            </a:r>
            <a:b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Helvetica Neue"/>
              </a:rPr>
            </a:b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Helvetica Neue"/>
              </a:rPr>
              <a:t>параллелей и меридианов 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Helvetica Neue"/>
              </a:rPr>
              <a:t>на географических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Helvetica Neue"/>
              </a:rPr>
              <a:t/>
            </a:r>
            <a:b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Helvetica Neue"/>
              </a:rPr>
            </a:b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Helvetica Neue"/>
              </a:rPr>
              <a:t>картах </a:t>
            </a:r>
            <a:endParaRPr lang="ru-RU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998629" y="5226994"/>
            <a:ext cx="12571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Helvetica Neue"/>
              </a:rPr>
              <a:t>верно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29026793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propowerpoint.ru/wp-content/uploads/2013/03/GlobusSlideMin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02" name="Picture 2" descr="https://im0-tub-kz.yandex.net/i?id=b27d8c10c601619f0492fb94ed105fb7-l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451" y="1233415"/>
            <a:ext cx="8420671" cy="5262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842219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435</Words>
  <Application>Microsoft Office PowerPoint</Application>
  <PresentationFormat>Широкоэкранный</PresentationFormat>
  <Paragraphs>116</Paragraphs>
  <Slides>34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41" baseType="lpstr">
      <vt:lpstr>Arial</vt:lpstr>
      <vt:lpstr>Calibri</vt:lpstr>
      <vt:lpstr>Calibri Light</vt:lpstr>
      <vt:lpstr>Helvetica Neue</vt:lpstr>
      <vt:lpstr>Times New Roman</vt:lpstr>
      <vt:lpstr>Verdana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9</dc:creator>
  <cp:lastModifiedBy>9</cp:lastModifiedBy>
  <cp:revision>36</cp:revision>
  <dcterms:created xsi:type="dcterms:W3CDTF">2017-03-18T17:29:05Z</dcterms:created>
  <dcterms:modified xsi:type="dcterms:W3CDTF">2017-03-19T13:29:55Z</dcterms:modified>
</cp:coreProperties>
</file>