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77" r:id="rId2"/>
    <p:sldId id="271" r:id="rId3"/>
    <p:sldId id="289" r:id="rId4"/>
    <p:sldId id="290" r:id="rId5"/>
    <p:sldId id="291" r:id="rId6"/>
    <p:sldId id="278" r:id="rId7"/>
    <p:sldId id="292" r:id="rId8"/>
    <p:sldId id="294" r:id="rId9"/>
    <p:sldId id="295" r:id="rId10"/>
    <p:sldId id="296" r:id="rId11"/>
    <p:sldId id="297" r:id="rId12"/>
    <p:sldId id="298" r:id="rId13"/>
    <p:sldId id="299" r:id="rId14"/>
    <p:sldId id="301" r:id="rId15"/>
    <p:sldId id="302" r:id="rId16"/>
    <p:sldId id="303" r:id="rId17"/>
    <p:sldId id="304" r:id="rId18"/>
    <p:sldId id="305" r:id="rId19"/>
    <p:sldId id="306" r:id="rId20"/>
    <p:sldId id="279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275" r:id="rId34"/>
    <p:sldId id="319" r:id="rId35"/>
    <p:sldId id="320" r:id="rId36"/>
    <p:sldId id="257" r:id="rId37"/>
    <p:sldId id="259" r:id="rId38"/>
    <p:sldId id="260" r:id="rId39"/>
    <p:sldId id="261" r:id="rId40"/>
    <p:sldId id="262" r:id="rId41"/>
    <p:sldId id="264" r:id="rId42"/>
    <p:sldId id="265" r:id="rId43"/>
    <p:sldId id="329" r:id="rId44"/>
    <p:sldId id="282" r:id="rId45"/>
    <p:sldId id="321" r:id="rId46"/>
    <p:sldId id="322" r:id="rId47"/>
    <p:sldId id="323" r:id="rId48"/>
    <p:sldId id="324" r:id="rId49"/>
    <p:sldId id="325" r:id="rId50"/>
    <p:sldId id="326" r:id="rId51"/>
    <p:sldId id="327" r:id="rId52"/>
    <p:sldId id="328" r:id="rId53"/>
    <p:sldId id="287" r:id="rId54"/>
    <p:sldId id="288" r:id="rId5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77E96-025B-40E5-ABB4-22511121D5EE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BD9A45-1A9C-4E37-8CCA-AE1854150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567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D9A45-1A9C-4E37-8CCA-AE1854150B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735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73C7-22C8-4C99-8536-13EC85AE6CE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F4EB-F29F-4D37-A411-99A660AFF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026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73C7-22C8-4C99-8536-13EC85AE6CE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F4EB-F29F-4D37-A411-99A660AFF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856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73C7-22C8-4C99-8536-13EC85AE6CE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F4EB-F29F-4D37-A411-99A660AFF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462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73C7-22C8-4C99-8536-13EC85AE6CE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F4EB-F29F-4D37-A411-99A660AFF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178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73C7-22C8-4C99-8536-13EC85AE6CE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F4EB-F29F-4D37-A411-99A660AFF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73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73C7-22C8-4C99-8536-13EC85AE6CE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F4EB-F29F-4D37-A411-99A660AFF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2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73C7-22C8-4C99-8536-13EC85AE6CE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F4EB-F29F-4D37-A411-99A660AFF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6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73C7-22C8-4C99-8536-13EC85AE6CE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F4EB-F29F-4D37-A411-99A660AFF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446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73C7-22C8-4C99-8536-13EC85AE6CE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F4EB-F29F-4D37-A411-99A660AFF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46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73C7-22C8-4C99-8536-13EC85AE6CE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F4EB-F29F-4D37-A411-99A660AFF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896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73C7-22C8-4C99-8536-13EC85AE6CE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9F4EB-F29F-4D37-A411-99A660AFF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251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773C7-22C8-4C99-8536-13EC85AE6CE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9F4EB-F29F-4D37-A411-99A660AFF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20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66782" y="628233"/>
            <a:ext cx="79111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Интеллектуальная игра- путешествие  по географии 6 </a:t>
            </a:r>
            <a:r>
              <a:rPr lang="ru-RU" sz="44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класс</a:t>
            </a:r>
            <a:endParaRPr lang="en-US" sz="4400" b="1" dirty="0" smtClean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44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«</a:t>
            </a:r>
            <a:r>
              <a:rPr lang="ru-RU" sz="4400" b="1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З</a:t>
            </a:r>
            <a:r>
              <a:rPr lang="ru-RU" sz="44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натоки географии»</a:t>
            </a:r>
            <a:endParaRPr lang="en-US" sz="4400" b="1" dirty="0" smtClean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990531" y="5193100"/>
            <a:ext cx="66874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учитель географии ГКУ </a:t>
            </a:r>
          </a:p>
          <a:p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«Общая средняя школа им. М. Горького», г. </a:t>
            </a:r>
            <a:r>
              <a:rPr lang="ru-RU" sz="20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Шардара</a:t>
            </a:r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Южно</a:t>
            </a:r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Казахстанской области, Республики Казахстан</a:t>
            </a:r>
          </a:p>
          <a:p>
            <a:pPr algn="ctr"/>
            <a:r>
              <a:rPr lang="ru-RU" sz="24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Карюгина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Леонидовна</a:t>
            </a:r>
            <a:endParaRPr lang="ru-RU" sz="20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5127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98543" y="1116800"/>
            <a:ext cx="783381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Сегодня между командами сраженье.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Но пусть обид не будет среди Вас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Ведь победитель или побежденный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Сегодня будет кто-то среди вас.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Мы будем рады, если Вы в сраженьях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Покажите находчивость свою.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Уменья, знанья и веселье позволят Вам сыграть в ничью.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37661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Закончи предложение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7020" y="1287895"/>
            <a:ext cx="3312061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1.Движение ВМ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это-…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7731" y="1231641"/>
            <a:ext cx="3598229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циркуляция атмосферы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7020" y="1823922"/>
            <a:ext cx="3202352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2.Погода без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ветра …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4156" y="1814703"/>
            <a:ext cx="1186543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штиль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7020" y="2355339"/>
            <a:ext cx="7551901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3.Количество водяного пара в граммах в 1 м3 воздуха называется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…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7020" y="3220044"/>
            <a:ext cx="5268622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4.Туман на большой высоте – это …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11190" y="3253413"/>
            <a:ext cx="1138902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облака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7020" y="3792115"/>
            <a:ext cx="2218043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5.Бриз – это…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952" y="3772489"/>
            <a:ext cx="7046544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ветер, меняющий свое направление 2 раза в день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7020" y="4344560"/>
            <a:ext cx="2520498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6.Погода – это…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61040" y="4344560"/>
            <a:ext cx="8825909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тропосферы в данный момент времени на данной территории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77020" y="5189639"/>
            <a:ext cx="3948260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7.Барометром измеряют…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152970" y="5203721"/>
            <a:ext cx="1458220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давление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77019" y="5679468"/>
            <a:ext cx="792081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8.ВМ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, образующиеся над океаном приносят на сушу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…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052424" y="5684765"/>
            <a:ext cx="2472728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(тепло и осадки)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820110" y="2751338"/>
            <a:ext cx="36510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абсолютной влажностью</a:t>
            </a:r>
          </a:p>
        </p:txBody>
      </p:sp>
    </p:spTree>
    <p:extLst>
      <p:ext uri="{BB962C8B-B14F-4D97-AF65-F5344CB8AC3E}">
        <p14:creationId xmlns:p14="http://schemas.microsoft.com/office/powerpoint/2010/main" val="21666226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Угадай ка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72866" y="482140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 </a:t>
            </a:r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</a:rPr>
              <a:t>(Аргентина)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 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04659" y="1039216"/>
            <a:ext cx="110324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Назовите латиноамериканскую страну, в которой происходит действие повести Александра Романовича Беляева «человек-амфибия».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https://im0-tub-kz.yandex.net/i?id=d1465ed52500c1abe98286070006ad0f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630" y="2722159"/>
            <a:ext cx="4695161" cy="350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3836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Угадай ка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3476" y="5110011"/>
            <a:ext cx="112450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 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</a:rPr>
              <a:t>(Карту </a:t>
            </a: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Швамбрании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</a:rPr>
              <a:t> из произведения Льва Абрамовича Кассиля. Ведь именно на ней есть такие весёлые географические объекты: горы Северные и Южные Канделябры, Порт </a:t>
            </a: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Фель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</a:rPr>
              <a:t>, Порт Сигар, Порт Янки, Порт У-</a:t>
            </a: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пея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</a:rPr>
              <a:t> и т.д. )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 </a:t>
            </a:r>
            <a:b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</a:b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24481" y="926250"/>
            <a:ext cx="103568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Карту какой «книжной» страны можно назвать самой смешной картой в мире?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http://img.labirint.ru/images/comments_pic/1231/01labcm8213439309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271" y="1830549"/>
            <a:ext cx="5326468" cy="327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9603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80764" y="1368862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Как здорово и правильно</a:t>
            </a:r>
            <a:br>
              <a:rPr lang="ru-RU" sz="32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</a:br>
            <a:r>
              <a:rPr lang="ru-RU" sz="32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Что среди множества наук,</a:t>
            </a:r>
            <a:br>
              <a:rPr lang="ru-RU" sz="32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</a:br>
            <a:r>
              <a:rPr lang="ru-RU" sz="32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Мы изучаем географию,</a:t>
            </a:r>
            <a:br>
              <a:rPr lang="ru-RU" sz="32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</a:br>
            <a:r>
              <a:rPr lang="ru-RU" sz="32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Чтоб стал понятен мир вокруг!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74036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im0-tub-kz.yandex.net/i?id=bb9bafdcdd553c631c07968ed401b986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146" y="1065298"/>
            <a:ext cx="7519917" cy="547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92895" y="3926723"/>
            <a:ext cx="63044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ежал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лежал, да и в речку побежал?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029475" y="5900672"/>
            <a:ext cx="12137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(Снег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08020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s://im0-tub-kz.yandex.net/i?id=cac46b5f79acfb117c1f8dcbf1c0909e&amp;n=33&amp;h=215&amp;w=3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367" y="1082438"/>
            <a:ext cx="7418932" cy="507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82423" y="1606604"/>
            <a:ext cx="70398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Красное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коромысло через речку повисло? 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02906" y="4003633"/>
            <a:ext cx="15279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(Радуга)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4315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s://im0-tub-kz.yandex.net/i?id=10930d1ad4fe7a47ac44c16860e7f60d&amp;n=33&amp;h=215&amp;w=3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550" y="1146387"/>
            <a:ext cx="7506936" cy="498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31819" y="1146387"/>
            <a:ext cx="6260715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дождей, текучих вод он растёт из года в год, он полей равнинных враг. Как зовут его?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628494" y="4972625"/>
            <a:ext cx="144142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(Овраг)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6961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s://im0-tub-kz.yandex.net/i?id=55edf3fcdd68bf5f57e989ca953d88fc&amp;n=33&amp;h=215&amp;w=3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834" y="1119091"/>
            <a:ext cx="7862925" cy="521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68296" y="1401516"/>
            <a:ext cx="6260715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Чтоб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глубины вод. Что применим?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84542" y="5518535"/>
            <a:ext cx="1562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(Эхолот)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81520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s://im0-tub-kz.yandex.net/i?id=951e81fe497cfddc9370524f4e374302&amp;n=33&amp;h=215&amp;w=2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790" y="1255570"/>
            <a:ext cx="7255159" cy="527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68296" y="1401516"/>
            <a:ext cx="6260715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Бьёт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 фонтан, струя до поднебесья. В соседях с ним живёт вулкан, фонтан вам тот известен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433217" y="5450296"/>
            <a:ext cx="14957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(Гейзер)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08886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68296" y="1401516"/>
            <a:ext cx="6260715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какой океан проходят все меридианы?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 descr="https://im0-tub-kz.yandex.net/i?id=2102a7ce6cba98b43c7e4c64a0ebdd09&amp;n=33&amp;h=215&amp;w=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296" y="2355623"/>
            <a:ext cx="6522868" cy="420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8979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s://im0-tub-kz.yandex.net/i?id=a081fe0788aebdeab4dbf0579d50398b&amp;n=33&amp;h=215&amp;w=3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955" y="1924736"/>
            <a:ext cx="6579396" cy="447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68296" y="1401516"/>
            <a:ext cx="626071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 шел, да в землю ушел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061797" y="3353516"/>
            <a:ext cx="13847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Дождь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186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ttps://im0-tub-kz.yandex.net/i?id=1bd298e12f537135223a493c52d125be&amp;n=33&amp;h=215&amp;w=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555" y="1228273"/>
            <a:ext cx="7715331" cy="522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68296" y="1401516"/>
            <a:ext cx="626071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Серое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сукно тянется в окно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28030" y="5209612"/>
            <a:ext cx="1384738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Туман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5926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https://im0-tub-kz.yandex.net/i?id=87a6f45114dd4ce5f24aeefa4763fe0c&amp;n=33&amp;h=215&amp;w=3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749" y="1105443"/>
            <a:ext cx="7390848" cy="533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68296" y="1401516"/>
            <a:ext cx="6260715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Бежать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бежать – не добежать, лететь, лететь – не долететь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28030" y="5209612"/>
            <a:ext cx="1886991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Горизонт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3788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https://im0-tub-kz.yandex.net/i?id=e01ca369beaa3f635222d0f2607c04d4&amp;n=33&amp;h=215&amp;w=3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214" y="1146387"/>
            <a:ext cx="7549151" cy="540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27854" y="4076477"/>
            <a:ext cx="62607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Кругом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вода, а с питьем беда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28030" y="5209612"/>
            <a:ext cx="118276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Море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4453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https://im0-tub-kz.yandex.net/i?id=288bc44991ef767c630a78ce265773e7&amp;n=33&amp;h=215&amp;w=3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085" y="1219589"/>
            <a:ext cx="7236820" cy="490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68296" y="1401516"/>
            <a:ext cx="626071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Страны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 людей, города без домов, лес без деревьев, моря без воды. Что такое?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10714" y="5073135"/>
            <a:ext cx="437587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Географическая карта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4034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https://im0-tub-kz.yandex.net/i?id=99bfd0ec49c5671e85428f874f24045d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964" y="1086273"/>
            <a:ext cx="7438030" cy="5273583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00058" y="1183152"/>
            <a:ext cx="6260715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море, не земля, корабли не плавают и ходить нельзя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10714" y="5073135"/>
            <a:ext cx="148778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Болото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4200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 descr="https://im0-tub-kz.yandex.net/i?id=f251c53ff4a0733dbe8562d7a00a1dfc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806" y="1183152"/>
            <a:ext cx="7473050" cy="522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4268" y="218364"/>
            <a:ext cx="6537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</a:t>
            </a:r>
            <a:endParaRPr lang="ru-RU" sz="4000" b="1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30806" y="4593705"/>
            <a:ext cx="7473050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Меня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никто не видит, но всякий слышит, а спутницу мою всяк может видеть, но никто не слышит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246451" y="5824462"/>
            <a:ext cx="296792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Гром и молния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66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08059" y="1573242"/>
            <a:ext cx="718782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Тому, кто ищет постоянно новое в известном,</a:t>
            </a:r>
            <a:b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</a:b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Кому без книг на свете жить не интересно,</a:t>
            </a:r>
            <a:b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</a:b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Кому по силам смелые дерзания –</a:t>
            </a:r>
            <a:b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</a:b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Мы посвящаем второе состязание.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1360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86751" y="455405"/>
            <a:ext cx="67456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“Измерительные приборы</a:t>
            </a:r>
            <a:r>
              <a:rPr lang="ru-RU" sz="3600" b="1" i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”</a:t>
            </a:r>
            <a:endParaRPr lang="ru-RU" sz="3600" b="1" i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4305" y="5709897"/>
            <a:ext cx="2231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Компас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90679" y="4515860"/>
            <a:ext cx="214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Сейсмограф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28656" y="5709897"/>
            <a:ext cx="19915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Термометр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 descr="http://iskaiart.com/dev/wp-content/uploads/2011/05/E375065-Seismograph-SP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572" y="1557141"/>
            <a:ext cx="3470560" cy="238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http://prom-kom.com/content/prod_images/937104-600x6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692" y="1936709"/>
            <a:ext cx="3231437" cy="323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Picture 6" descr="https://im0-tub-kz.yandex.net/i?id=b6338028515024220a4c00b47af11e17&amp;n=33&amp;h=215&amp;w=2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71" y="1804147"/>
            <a:ext cx="3064115" cy="304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400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5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86751" y="455405"/>
            <a:ext cx="67456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“Измерительные приборы</a:t>
            </a:r>
            <a:r>
              <a:rPr lang="ru-RU" sz="3600" b="1" i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”</a:t>
            </a:r>
            <a:endParaRPr lang="ru-RU" sz="3600" b="1" i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4305" y="5709897"/>
            <a:ext cx="2231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Барометр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14326" y="4544150"/>
            <a:ext cx="1405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Эхолот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332380" y="5875692"/>
            <a:ext cx="1524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Рулетка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https://im0-tub-kz.yandex.net/i?id=7bb9fae9dcc18ec4728446a00cfa6914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42" y="1851746"/>
            <a:ext cx="3108140" cy="310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Picture 2" descr="http://www.humminbird.ru/upload/iblock/bb1/bb12dd165e03db2293fad8bc5688337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779" y="1741447"/>
            <a:ext cx="3429544" cy="239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https://im0-tub-kz.yandex.net/i?id=04eed3e7cf120d777b02521f65f5b353-l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92" y="2559412"/>
            <a:ext cx="3581910" cy="279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26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86751" y="455405"/>
            <a:ext cx="67456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“Измерительные приборы</a:t>
            </a:r>
            <a:r>
              <a:rPr lang="ru-RU" sz="3600" b="1" i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”</a:t>
            </a:r>
            <a:endParaRPr lang="ru-RU" sz="3600" b="1" i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08580" y="5987570"/>
            <a:ext cx="2231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Гигрометр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25054" y="5987569"/>
            <a:ext cx="2040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Анемометр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4" name="Picture 2" descr="https://im0-tub-kz.yandex.net/i?id=717c2cc374a726a366225dee4e2479bb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88" y="1574196"/>
            <a:ext cx="3743325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https://im0-tub-kz.yandex.net/i?id=92d68792d244a68a00f603aa79ba095c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302" y="1603991"/>
            <a:ext cx="3954339" cy="394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975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86751" y="455405"/>
            <a:ext cx="67456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“Измерительные приборы</a:t>
            </a:r>
            <a:r>
              <a:rPr lang="ru-RU" sz="3600" b="1" i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”</a:t>
            </a:r>
            <a:endParaRPr lang="ru-RU" sz="3600" b="1" i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4305" y="5709897"/>
            <a:ext cx="2231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Флюгер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54478" y="4815181"/>
            <a:ext cx="18870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Осадкомер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332380" y="5875692"/>
            <a:ext cx="1524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Нивелир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650" name="Picture 2" descr="https://im0-tub-kz.yandex.net/i?id=bc39124b4e0d8fa38d9f847847d94302&amp;n=33&amp;h=215&amp;w=2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11" y="1811728"/>
            <a:ext cx="3415074" cy="323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ttp://www.vseznaika.org/wp-content/uploads/2016/03/pic-006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942" y="1557141"/>
            <a:ext cx="4040115" cy="26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https://im0-tub-kz.yandex.net/i?id=da16255e2c08ba3442ac4cb1d7d67238-l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567" y="2642699"/>
            <a:ext cx="3618073" cy="271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294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5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96685" y="387166"/>
            <a:ext cx="52550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«Конкурс капитанов»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16488" y="1161356"/>
            <a:ext cx="6519081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 Определить температуру воздуха, за бортом самолета, который летит на высоте 3000 метров, если температура на уровне моря +20</a:t>
            </a:r>
            <a:r>
              <a:rPr lang="ru-RU" sz="2400" b="1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о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 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75923" y="1761520"/>
            <a:ext cx="1197764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(+2 </a:t>
            </a:r>
            <a:r>
              <a:rPr lang="ru-RU" sz="2400" b="1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о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 С)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16487" y="2967335"/>
            <a:ext cx="6519081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2.За бортом самолета температуру воздуха -30 </a:t>
            </a:r>
            <a:r>
              <a:rPr lang="ru-RU" sz="2400" b="1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о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 С. В это время у поверхности земли +15 </a:t>
            </a:r>
            <a:r>
              <a:rPr lang="ru-RU" sz="2400" b="1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о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 3 На какой высоте летит самолет? 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82394" y="3336666"/>
            <a:ext cx="131638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(7,5 км.)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16486" y="4589502"/>
            <a:ext cx="6519081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3.Определить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давление на вершине шпиля МГУ, если у его подножия давление 750 мм. рт. ст., а высота здания 238 метров. 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090398" y="4911812"/>
            <a:ext cx="194677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(727 мм рт. ст.)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975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96685" y="387166"/>
            <a:ext cx="52550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«Конкурс капитанов»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16486" y="1265063"/>
            <a:ext cx="6519081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4. В каком случае ветер будет дуть сильнее и в какую сторону (в сторону моря или суши):</a:t>
            </a:r>
            <a:b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</a:b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А) атмосферное давление над сушей 758 мм. рт. ст., над морем 761 мм. рт. ст.?</a:t>
            </a:r>
            <a:b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</a:b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Б) над сушей 749 мм. рт. ст., над морем 747 мм. рт. ст.?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090555" y="1499019"/>
            <a:ext cx="1561402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А) с моря на сушу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16486" y="4589502"/>
            <a:ext cx="6519081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6. Определите высоту горы, если у ее подножия температура +26оС, а на вершине -10оС? 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090555" y="5005000"/>
            <a:ext cx="194677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(600м)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090555" y="2667679"/>
            <a:ext cx="1561402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А) с суши на море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779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 animBg="1"/>
      <p:bldP spid="11" grpId="0" animBg="1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58246" y="305279"/>
            <a:ext cx="52550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«Заморочки из бочки»</a:t>
            </a:r>
          </a:p>
        </p:txBody>
      </p:sp>
      <p:pic>
        <p:nvPicPr>
          <p:cNvPr id="30722" name="Picture 2" descr="http://rus-bondar.ru/images/_catalog/03/cdcd3f7c7d8f06e548764c68d4ef047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33" y="349749"/>
            <a:ext cx="4723122" cy="615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75492" y="1536174"/>
            <a:ext cx="3639403" cy="3785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1.В переводе на русский язык корабли этого знаменитого путешественника и исследователя носили названия «Попытка», «Решение», «Риск» и «Открытие». Он был первым,  кто пересек оба полярных круга и его достижение не скоро смогли повторить другие исследователи. 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83229" y="5865167"/>
            <a:ext cx="24232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(Джеймс Кук)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30724" name="Picture 4" descr="https://im0-tub-kz.yandex.net/i?id=78e5e86a3dfc28cb40b0bfd1cee20a79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466" y="1524000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820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58246" y="305279"/>
            <a:ext cx="52550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«Заморочки из бочки»</a:t>
            </a:r>
          </a:p>
        </p:txBody>
      </p:sp>
      <p:pic>
        <p:nvPicPr>
          <p:cNvPr id="30722" name="Picture 2" descr="http://rus-bondar.ru/images/_catalog/03/cdcd3f7c7d8f06e548764c68d4ef047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33" y="349749"/>
            <a:ext cx="4723122" cy="615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71026" y="2767280"/>
            <a:ext cx="3639403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трех кораблях этого типа совершил свое знаменитое плавание к берегам Нового Света Христофор Колумб. 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96995" y="5591749"/>
            <a:ext cx="19775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(Каравеллы)</a:t>
            </a:r>
          </a:p>
        </p:txBody>
      </p:sp>
      <p:pic>
        <p:nvPicPr>
          <p:cNvPr id="33794" name="Picture 2" descr="https://newpackfon.ru/uploads/images/f/o/t/foto_korabl_karavella_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326" y="1397566"/>
            <a:ext cx="5475013" cy="380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1810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58246" y="305279"/>
            <a:ext cx="52550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«Заморочки из бочки»</a:t>
            </a:r>
          </a:p>
        </p:txBody>
      </p:sp>
      <p:pic>
        <p:nvPicPr>
          <p:cNvPr id="30722" name="Picture 2" descr="http://rus-bondar.ru/images/_catalog/03/cdcd3f7c7d8f06e548764c68d4ef047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33" y="349749"/>
            <a:ext cx="4723122" cy="615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71026" y="2767280"/>
            <a:ext cx="3639403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Именно этот океан моряки средневековой Европы называли «морем Мрака».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148" y="1510485"/>
            <a:ext cx="6066934" cy="454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77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58246" y="305279"/>
            <a:ext cx="52550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«Заморочки из бочки»</a:t>
            </a:r>
          </a:p>
        </p:txBody>
      </p:sp>
      <p:pic>
        <p:nvPicPr>
          <p:cNvPr id="30722" name="Picture 2" descr="http://rus-bondar.ru/images/_catalog/03/cdcd3f7c7d8f06e548764c68d4ef047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33" y="349749"/>
            <a:ext cx="4723122" cy="615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71026" y="2767280"/>
            <a:ext cx="3639403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Если плыть в этом направлении , то, описав полную окружность Земли , путешественники выиграют один день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13670" y="2534650"/>
            <a:ext cx="24961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(На 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запад)</a:t>
            </a:r>
          </a:p>
        </p:txBody>
      </p:sp>
    </p:spTree>
    <p:extLst>
      <p:ext uri="{BB962C8B-B14F-4D97-AF65-F5344CB8AC3E}">
        <p14:creationId xmlns:p14="http://schemas.microsoft.com/office/powerpoint/2010/main" val="157903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58246" y="305279"/>
            <a:ext cx="52550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«Заморочки из бочки»</a:t>
            </a:r>
          </a:p>
        </p:txBody>
      </p:sp>
      <p:pic>
        <p:nvPicPr>
          <p:cNvPr id="30722" name="Picture 2" descr="http://rus-bondar.ru/images/_catalog/03/cdcd3f7c7d8f06e548764c68d4ef047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33" y="349749"/>
            <a:ext cx="4723122" cy="615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71026" y="2767280"/>
            <a:ext cx="3639403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Именно этот океан в 17веке обычно называли «Южным морем». </a:t>
            </a:r>
          </a:p>
        </p:txBody>
      </p:sp>
      <p:pic>
        <p:nvPicPr>
          <p:cNvPr id="34818" name="Picture 2" descr="http://geography6class.ru/wp-content/uploads/2016/04/45634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542" y="1401693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4217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58246" y="305279"/>
            <a:ext cx="52550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«Заморочки из бочки»</a:t>
            </a:r>
          </a:p>
        </p:txBody>
      </p:sp>
      <p:pic>
        <p:nvPicPr>
          <p:cNvPr id="30722" name="Picture 2" descr="http://rus-bondar.ru/images/_catalog/03/cdcd3f7c7d8f06e548764c68d4ef047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33" y="349749"/>
            <a:ext cx="4723122" cy="615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75492" y="3336803"/>
            <a:ext cx="3639403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Это море является единственным , в которое не впадает ни одна река.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922247" y="5721997"/>
            <a:ext cx="2363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 Красное море)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37890" name="Picture 2" descr="https://im0-tub-kz.yandex.net/i?id=c38851d29f61434f7674f792b0844f1c&amp;n=33&amp;h=215&amp;w=16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266" y="1289212"/>
            <a:ext cx="3066624" cy="409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2544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326567" y="5462669"/>
            <a:ext cx="40454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Не имей 100 рублей, а имей 100 друзей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.)</a:t>
            </a:r>
            <a:endParaRPr lang="ru-RU" sz="2400" b="1" i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90262" y="338362"/>
            <a:ext cx="64738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Разминка </a:t>
            </a:r>
            <a:r>
              <a:rPr lang="ru-RU" sz="3600" b="1" i="1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</a:rPr>
              <a:t>«</a:t>
            </a:r>
            <a:r>
              <a:rPr lang="ru-RU" sz="3600" b="1" i="1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</a:rPr>
              <a:t>Темная лошадка</a:t>
            </a:r>
            <a:r>
              <a:rPr lang="ru-RU" sz="3600" b="1" i="1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</a:rPr>
              <a:t>»</a:t>
            </a:r>
            <a:endParaRPr lang="ru-RU" sz="3200" b="1" i="1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73391" y="1153434"/>
            <a:ext cx="980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Разгадайте пословицу, поговорку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58031" y="2027567"/>
            <a:ext cx="3432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Деньги любят кошелек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807958" y="2133342"/>
            <a:ext cx="30705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(Деньги любят счет.)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58031" y="2628577"/>
            <a:ext cx="3531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Хозяйка рубль бережет.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22238" y="2628578"/>
            <a:ext cx="3677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(Копейка рубль бережет.)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58031" y="3271876"/>
            <a:ext cx="4171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Делу время – потехе деньги.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54912" y="3220187"/>
            <a:ext cx="38125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(Делу время – потехе час.)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24060" y="5412503"/>
            <a:ext cx="46635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Не имей 100 рублей, а имей 100 долларов.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24060" y="4538370"/>
            <a:ext cx="4572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Тише едешь – меньше тратишь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58031" y="3883624"/>
            <a:ext cx="34192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Гуси денег не щиплют. 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54912" y="3818859"/>
            <a:ext cx="34840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(Куры денег не клюют.)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54912" y="4538369"/>
            <a:ext cx="45116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(Тише едешь – дальше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будешь).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3223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17809" y="283771"/>
            <a:ext cx="55358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География на все сто!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784" y="1015535"/>
            <a:ext cx="114231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940"/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Отгадайте слова, являющиеся географическими понятиями, названиями и именами, в которых есть числительное 100.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322014"/>
              </p:ext>
            </p:extLst>
          </p:nvPr>
        </p:nvGraphicFramePr>
        <p:xfrm>
          <a:off x="3363411" y="1846532"/>
          <a:ext cx="8455546" cy="448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06856"/>
                <a:gridCol w="2648690"/>
              </a:tblGrid>
              <a:tr h="10572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ru-RU" dirty="0" smtClean="0"/>
                    </a:p>
                    <a:p>
                      <a:pPr>
                        <a:lnSpc>
                          <a:spcPct val="20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572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105724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56928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693205" y="1958784"/>
            <a:ext cx="5101109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  _ _ _ _ _ _ _ СТО _ - город РФ, порт на Тихом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океане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 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89001" y="2054144"/>
            <a:ext cx="238167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27940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 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(Владивосток.)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62211" y="4431690"/>
            <a:ext cx="11942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18447" y="3130197"/>
            <a:ext cx="5509323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 _ _ _ _ СТО _ - столица Ямайки, порт на Карибском море.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570777" y="3268710"/>
            <a:ext cx="181812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2794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(Кингстон.)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518447" y="4340306"/>
            <a:ext cx="5509323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 _ СТО _ - город США, порт на Атлантическом океане.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749865" y="4684647"/>
            <a:ext cx="1512722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(Бостон.)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387831" y="5387550"/>
            <a:ext cx="577055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 _ _ _ _ _ СТО _ - город в Германии, порт на Балтийском море.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570777" y="5572215"/>
            <a:ext cx="1505797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27940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(Росток.)</a:t>
            </a:r>
          </a:p>
        </p:txBody>
      </p:sp>
    </p:spTree>
    <p:extLst>
      <p:ext uri="{BB962C8B-B14F-4D97-AF65-F5344CB8AC3E}">
        <p14:creationId xmlns:p14="http://schemas.microsoft.com/office/powerpoint/2010/main" val="12209713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7" grpId="0" animBg="1"/>
      <p:bldP spid="11" grpId="0" animBg="1"/>
      <p:bldP spid="12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17809" y="283771"/>
            <a:ext cx="55358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География на все сто!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784" y="1015535"/>
            <a:ext cx="114231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940"/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Отгадайте слова, являющиеся географическими понятиями, названиями и именами, в которых есть числительное 100.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139998"/>
              </p:ext>
            </p:extLst>
          </p:nvPr>
        </p:nvGraphicFramePr>
        <p:xfrm>
          <a:off x="3363411" y="1846532"/>
          <a:ext cx="8455546" cy="4937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06856"/>
                <a:gridCol w="2648690"/>
              </a:tblGrid>
              <a:tr h="625432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5432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25432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25432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93475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142956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155433" y="1931963"/>
            <a:ext cx="417665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_ _ СТО _ - сторона света.    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598349" y="1914870"/>
            <a:ext cx="1611467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27940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 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(Восток.)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62211" y="4431690"/>
            <a:ext cx="11942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04201" y="2540958"/>
            <a:ext cx="310450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_ СТО _ - начало рек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672567" y="2599433"/>
            <a:ext cx="1463029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Исток.)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 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89099" y="3214362"/>
            <a:ext cx="550932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 СТО _ _ _ _ - главный город страны.  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570777" y="3268710"/>
            <a:ext cx="181812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2794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 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(Столица.)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58483" y="3861993"/>
            <a:ext cx="577055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_ СТО _ _ _ - государство в Прибалтике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638415" y="3876428"/>
            <a:ext cx="1799019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2794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 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(Эстония.)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01791" y="4449856"/>
            <a:ext cx="5509323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 _ СТО _ - город "Золотого кольца" России.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749865" y="4684647"/>
            <a:ext cx="145995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(Ростов.)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371176" y="5433718"/>
            <a:ext cx="5770554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_ _ _ _ СТО _ _ _ _ - героический город в Крыму, давший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знаменитому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вальсу.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428878" y="5803049"/>
            <a:ext cx="2270622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27940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(Севастополь.)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2932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allforchildren.ru/rebus/rebus13/13-007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4836" r="2820" b="6331"/>
          <a:stretch/>
        </p:blipFill>
        <p:spPr bwMode="auto">
          <a:xfrm>
            <a:off x="4776716" y="1678675"/>
            <a:ext cx="5950424" cy="302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156335" y="5508014"/>
            <a:ext cx="19463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КОЛУМБ</a:t>
            </a:r>
            <a:endParaRPr lang="ru-RU" sz="2800" b="1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61009" y="309411"/>
            <a:ext cx="15352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Ребус</a:t>
            </a:r>
            <a:endParaRPr lang="ru-RU" sz="3600" b="1" i="1" dirty="0">
              <a:ln w="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613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allforchildren.ru/rebus/rebus13/13-010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" t="4288" r="2139" b="4105"/>
          <a:stretch/>
        </p:blipFill>
        <p:spPr bwMode="auto">
          <a:xfrm>
            <a:off x="4926841" y="1596788"/>
            <a:ext cx="5776575" cy="311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96301" y="5349524"/>
            <a:ext cx="19770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АФРИКА</a:t>
            </a:r>
            <a:endParaRPr lang="ru-RU" sz="2800" b="1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61009" y="309411"/>
            <a:ext cx="15352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Ребус</a:t>
            </a:r>
            <a:endParaRPr lang="ru-RU" sz="3600" b="1" i="1" dirty="0">
              <a:ln w="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01031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allforchildren.ru/rebus/rebus13/13-018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" t="4952" r="2292" b="5445"/>
          <a:stretch/>
        </p:blipFill>
        <p:spPr bwMode="auto">
          <a:xfrm>
            <a:off x="3548417" y="1992572"/>
            <a:ext cx="7970293" cy="2470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300331" y="5305146"/>
            <a:ext cx="26757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АВСТРАЛИЯ</a:t>
            </a:r>
            <a:endParaRPr lang="ru-RU" sz="2800" b="1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61009" y="309411"/>
            <a:ext cx="15352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Ребус</a:t>
            </a:r>
            <a:endParaRPr lang="ru-RU" sz="3600" b="1" i="1" dirty="0">
              <a:ln w="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232068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allforchildren.ru/rebus/rebus13/13-019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" t="5487" r="2241" b="6372"/>
          <a:stretch/>
        </p:blipFill>
        <p:spPr bwMode="auto">
          <a:xfrm>
            <a:off x="4012442" y="2006221"/>
            <a:ext cx="7465325" cy="226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806140" y="5400681"/>
            <a:ext cx="21082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АРКТИКА</a:t>
            </a:r>
            <a:endParaRPr lang="ru-RU" sz="2800" b="1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55933" y="364002"/>
            <a:ext cx="15352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Ребус</a:t>
            </a:r>
            <a:endParaRPr lang="ru-RU" sz="3600" b="1" i="1" dirty="0">
              <a:ln w="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119397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allforchildren.ru/rebus/rebus13/13-029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" t="4715" r="2874" b="7484"/>
          <a:stretch/>
        </p:blipFill>
        <p:spPr bwMode="auto">
          <a:xfrm>
            <a:off x="4899548" y="1801504"/>
            <a:ext cx="6305266" cy="297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14315" y="5248334"/>
            <a:ext cx="26757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АВСТРАЛИЯ</a:t>
            </a:r>
            <a:endParaRPr lang="ru-RU" sz="2800" b="1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20066" y="254421"/>
            <a:ext cx="15352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Ребус</a:t>
            </a:r>
            <a:endParaRPr lang="ru-RU" sz="3600" b="1" i="1" dirty="0">
              <a:ln w="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818476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501529" y="5550806"/>
            <a:ext cx="23006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ЛАНДШАФТ</a:t>
            </a:r>
            <a:endParaRPr lang="ru-RU" sz="2400" b="1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pic>
        <p:nvPicPr>
          <p:cNvPr id="6146" name="Picture 2" descr="http://allforchildren.ru/rebus/rebus13/13-030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" t="4057" r="4017" b="4121"/>
          <a:stretch/>
        </p:blipFill>
        <p:spPr bwMode="auto">
          <a:xfrm>
            <a:off x="4681181" y="1390354"/>
            <a:ext cx="5663821" cy="3725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61009" y="309411"/>
            <a:ext cx="15352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Ребус</a:t>
            </a:r>
            <a:endParaRPr lang="ru-RU" sz="3600" b="1" i="1" dirty="0">
              <a:ln w="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568626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allforchildren.ru/rebus/rebus13/13-04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939" y="2372982"/>
            <a:ext cx="5367044" cy="185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48933" y="5523510"/>
            <a:ext cx="2223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ПУСТЫНЯ</a:t>
            </a:r>
            <a:endParaRPr lang="ru-RU" sz="2800" b="1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61009" y="309411"/>
            <a:ext cx="15352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Ребус</a:t>
            </a:r>
            <a:endParaRPr lang="ru-RU" sz="3600" b="1" i="1" dirty="0">
              <a:ln w="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114622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63152" y="1292200"/>
            <a:ext cx="657367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живем в трехмерном пространстве –</a:t>
            </a:r>
            <a:b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бесконечном непознанном царстве,</a:t>
            </a:r>
            <a:b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чем дольше на свете живем,</a:t>
            </a:r>
            <a:b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 все глубже его познаем</a:t>
            </a:r>
            <a:b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Арктики до Антарктики</a:t>
            </a:r>
            <a:b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Люди весь мир прошли.</a:t>
            </a:r>
            <a:b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только остров романтики,</a:t>
            </a:r>
            <a:b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карты не нанесли!</a:t>
            </a:r>
          </a:p>
        </p:txBody>
      </p:sp>
    </p:spTree>
    <p:extLst>
      <p:ext uri="{BB962C8B-B14F-4D97-AF65-F5344CB8AC3E}">
        <p14:creationId xmlns:p14="http://schemas.microsoft.com/office/powerpoint/2010/main" val="1936917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39319" y="1275013"/>
            <a:ext cx="80339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Определите географический объект по контуру.</a:t>
            </a:r>
          </a:p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14338" y="295764"/>
            <a:ext cx="43306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Контурная карта</a:t>
            </a:r>
          </a:p>
        </p:txBody>
      </p:sp>
      <p:pic>
        <p:nvPicPr>
          <p:cNvPr id="38914" name="Picture 2" descr="https://im0-tub-kz.yandex.net/i?id=1eb11309d6443c000b351cc7feca0ee5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891" y="2260956"/>
            <a:ext cx="3078945" cy="246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586081" y="5451945"/>
            <a:ext cx="23647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Австралия</a:t>
            </a:r>
            <a:endParaRPr lang="ru-RU" sz="2800" b="1" i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pic>
        <p:nvPicPr>
          <p:cNvPr id="38916" name="Picture 4" descr="http://4.bp.blogspot.com/-kCgaabr0sw4/TgDoiXHwGmI/AAAAAAAABTE/92RhR5LYFPM/s1600/Mapa-Mudo-de-Afric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093" y="2126032"/>
            <a:ext cx="3123566" cy="2950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855887" y="5404722"/>
            <a:ext cx="18004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Африка</a:t>
            </a:r>
            <a:endParaRPr lang="ru-RU" sz="2800" b="1" i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018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39319" y="1275013"/>
            <a:ext cx="80339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Определите географический объект по контуру.</a:t>
            </a:r>
          </a:p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14338" y="295764"/>
            <a:ext cx="43306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Контурная карта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22867" y="5451945"/>
            <a:ext cx="40911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Северная Америка</a:t>
            </a:r>
            <a:endParaRPr lang="ru-RU" sz="2800" b="1" i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815813" y="5404722"/>
            <a:ext cx="18806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Евразия</a:t>
            </a:r>
            <a:endParaRPr lang="ru-RU" sz="2800" b="1" i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pic>
        <p:nvPicPr>
          <p:cNvPr id="50178" name="Picture 2" descr="https://im0-tub-kz.yandex.net/i?id=808b575f9c5dca1e7866980d9291bdd5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29" y="1875177"/>
            <a:ext cx="2278654" cy="318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0" name="Picture 4" descr="https://ds03.infourok.ru/uploads/ex/07ae/00033bfd-d7980a41/hello_html_m5793b54f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052" y="2071298"/>
            <a:ext cx="3680716" cy="255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728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39319" y="1275013"/>
            <a:ext cx="80339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Определите географический объект по контуру.</a:t>
            </a:r>
          </a:p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14338" y="295764"/>
            <a:ext cx="43306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Контурная карта</a:t>
            </a:r>
          </a:p>
        </p:txBody>
      </p:sp>
      <p:pic>
        <p:nvPicPr>
          <p:cNvPr id="51202" name="Picture 2" descr="https://im0-tub-kz.yandex.net/i?id=f21f9f2b6531d838023b7fe02dcae599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97" y="2022072"/>
            <a:ext cx="1716907" cy="295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333808" y="5588423"/>
            <a:ext cx="34772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О-в Мадагаскар</a:t>
            </a:r>
            <a:endParaRPr lang="ru-RU" sz="2800" b="1" i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pic>
        <p:nvPicPr>
          <p:cNvPr id="51204" name="Picture 4" descr="https://im0-tub-kz.yandex.net/i?id=330044684b3bbb4ba48cad6558a38d5c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309" y="2475342"/>
            <a:ext cx="3970020" cy="223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111282" y="5588423"/>
            <a:ext cx="28600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Черное море</a:t>
            </a:r>
            <a:endParaRPr lang="ru-RU" sz="2800" b="1" i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425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39319" y="1275013"/>
            <a:ext cx="80339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Определите географический объект по контуру.</a:t>
            </a:r>
          </a:p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14338" y="295764"/>
            <a:ext cx="43306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Контурная карта</a:t>
            </a:r>
          </a:p>
        </p:txBody>
      </p:sp>
      <p:pic>
        <p:nvPicPr>
          <p:cNvPr id="52226" name="Picture 2" descr="https://im0-tub-kz.yandex.net/i?id=fb76cf425bfe75d8edba4dd1f46f443d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963" y="2475342"/>
            <a:ext cx="1970159" cy="250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154632" y="5227607"/>
            <a:ext cx="169149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Озеро</a:t>
            </a:r>
          </a:p>
          <a:p>
            <a:pPr algn="ctr"/>
            <a:r>
              <a:rPr lang="ru-RU" sz="2800" b="1" i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Байкал</a:t>
            </a:r>
            <a:endParaRPr lang="ru-RU" sz="2800" b="1" i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pic>
        <p:nvPicPr>
          <p:cNvPr id="52228" name="Picture 4" descr="https://im0-tub-kz.yandex.net/i?id=c6610b1b51fd6b356a0ef94301fd1855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309" y="2207444"/>
            <a:ext cx="3683663" cy="276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7735665" y="5012162"/>
            <a:ext cx="332494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Великие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Американские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озера</a:t>
            </a:r>
            <a:endParaRPr lang="ru-RU" sz="2800" b="1" i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680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39319" y="1275013"/>
            <a:ext cx="80339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Определите географический объект по контуру.</a:t>
            </a:r>
          </a:p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14338" y="295764"/>
            <a:ext cx="43306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Контурная карта</a:t>
            </a:r>
          </a:p>
        </p:txBody>
      </p:sp>
      <p:pic>
        <p:nvPicPr>
          <p:cNvPr id="53250" name="Picture 2" descr="https://upload.wikimedia.org/wikipedia/commons/thumb/2/2d/Italy_blank.svg/2000px-Italy_blank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813" y="1970965"/>
            <a:ext cx="2774861" cy="327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548391" y="5460037"/>
            <a:ext cx="308770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Аппенинский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п-ов</a:t>
            </a:r>
            <a:endParaRPr lang="ru-RU" sz="2800" b="1" i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pic>
        <p:nvPicPr>
          <p:cNvPr id="53252" name="Picture 4" descr="https://im0-tub-kz.yandex.net/i?id=cb1fdcbf8d9a912860cf327e18c9062d-l&amp;n=1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1" b="52121"/>
          <a:stretch/>
        </p:blipFill>
        <p:spPr bwMode="auto">
          <a:xfrm>
            <a:off x="7831666" y="2459083"/>
            <a:ext cx="3591968" cy="229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766582" y="5460036"/>
            <a:ext cx="352692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Скандинавский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п-ов</a:t>
            </a:r>
            <a:endParaRPr lang="ru-RU" sz="2800" b="1" i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953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59747" y="486832"/>
            <a:ext cx="4155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Веселые загадки</a:t>
            </a:r>
            <a:endParaRPr lang="ru-RU" sz="3600" b="1" i="1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85230" y="1421093"/>
            <a:ext cx="3748585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Солнце за день устаёт,</a:t>
            </a:r>
          </a:p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На ночь спать оно идёт</a:t>
            </a:r>
          </a:p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На полянку, за лесок,</a:t>
            </a:r>
          </a:p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Ровно-ровно на восток.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62876" y="1975090"/>
            <a:ext cx="3924408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marR="95250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(Не на восток, а на запад.)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85230" y="3154673"/>
            <a:ext cx="3748585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Каждый с детства твёрдо знает:</a:t>
            </a:r>
          </a:p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Ангара в Байкал впадает.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62876" y="3583819"/>
            <a:ext cx="394659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Не впадает, а вытекает.)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98878" y="4888253"/>
            <a:ext cx="3748585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Шесть океанов на </a:t>
            </a: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планете.</a:t>
            </a:r>
          </a:p>
          <a:p>
            <a:pPr marR="95250"/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Согласны 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 этим все ли, дети?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15436" y="5488417"/>
            <a:ext cx="2773131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marR="95250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(Нет, их четыре.)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512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59747" y="486832"/>
            <a:ext cx="4155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Веселые загадки</a:t>
            </a:r>
            <a:endParaRPr lang="ru-RU" sz="3600" b="1" i="1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3050" y="1339691"/>
            <a:ext cx="465388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Край снегов, морозов, вьюг</a:t>
            </a:r>
          </a:p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Называем словом юг.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378302" y="1524356"/>
            <a:ext cx="232807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marR="95250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Не юг, а север.)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53050" y="2409838"/>
            <a:ext cx="465388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(Знает каждый капитан:</a:t>
            </a:r>
          </a:p>
          <a:p>
            <a:pPr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Волга - это океан.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51631" y="2594503"/>
            <a:ext cx="2749407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marR="95250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(Не океан, а </a:t>
            </a:r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река.)</a:t>
            </a: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53050" y="3479985"/>
            <a:ext cx="465388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Солнце и небо багряного цвета.</a:t>
            </a:r>
          </a:p>
          <a:p>
            <a:pPr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Ночь начинается после рассвета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670468" y="3664650"/>
            <a:ext cx="3130570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R="95250" algn="ctr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(Не после рассвета, а после заката.)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53050" y="4919464"/>
            <a:ext cx="465388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Слышу подсказку Вити-дружка,</a:t>
            </a:r>
          </a:p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Что Эверест - большая река.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796734" y="5288795"/>
            <a:ext cx="266323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marL="95250" marR="95250" algn="r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(Не река, а гора.)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209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59747" y="486832"/>
            <a:ext cx="4155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Веселые загадки</a:t>
            </a:r>
            <a:endParaRPr lang="ru-RU" sz="3600" b="1" i="1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3050" y="1339691"/>
            <a:ext cx="465388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Знать, ребята, вам пора,</a:t>
            </a:r>
          </a:p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Что Байкал у нас - гора.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051631" y="1524356"/>
            <a:ext cx="268932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marR="95250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(Не гора, а озеро.)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53050" y="2409838"/>
            <a:ext cx="465388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Со времён далёких и поныне</a:t>
            </a:r>
          </a:p>
          <a:p>
            <a:pPr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Льют дожди, как из ведра, в пустыне.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674350" y="2594503"/>
            <a:ext cx="3140369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R="95250" algn="ctr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(Не в пустыне, а в тропиках.)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53049" y="3849316"/>
            <a:ext cx="465388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Высокие сосны слева и справа,</a:t>
            </a:r>
          </a:p>
          <a:p>
            <a:pPr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Семья их лесная зовётся дубрава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674350" y="4033982"/>
            <a:ext cx="313057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R="95250" algn="ctr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(Не дубрава, а бор.)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53049" y="5288795"/>
            <a:ext cx="465388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Есть отличная примета:</a:t>
            </a:r>
          </a:p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Выпал снег - встречайте лето.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796734" y="5288795"/>
            <a:ext cx="266323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marL="95250" marR="95250" algn="r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(Не лето, зиму.)</a:t>
            </a:r>
          </a:p>
        </p:txBody>
      </p:sp>
    </p:spTree>
    <p:extLst>
      <p:ext uri="{BB962C8B-B14F-4D97-AF65-F5344CB8AC3E}">
        <p14:creationId xmlns:p14="http://schemas.microsoft.com/office/powerpoint/2010/main" val="3568485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59747" y="486832"/>
            <a:ext cx="4155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Helvetica Neue"/>
              </a:rPr>
              <a:t>Веселые загадки</a:t>
            </a:r>
            <a:endParaRPr lang="ru-RU" sz="3600" b="1" i="1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3050" y="1339691"/>
            <a:ext cx="4653887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Белые медведи ходят-бродят по лесу,</a:t>
            </a:r>
          </a:p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А их братья бурые - по Северному полюсу.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051631" y="1524356"/>
            <a:ext cx="2562614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R="95250" algn="ctr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(Поменять медведей местами.)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61548" y="3489529"/>
            <a:ext cx="465388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На пруду есть развлечение:</a:t>
            </a:r>
          </a:p>
          <a:p>
            <a:pPr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На спине плыть по </a:t>
            </a: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течению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767652" y="3304864"/>
            <a:ext cx="313057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R="95250" algn="ctr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(Не на пруду, а на реке, ведь течение только там.)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61549" y="5233361"/>
            <a:ext cx="465388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Листопаду дали старт -</a:t>
            </a:r>
          </a:p>
          <a:p>
            <a:pPr marL="95250" marR="95250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Наступил ведь месяц март.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908824" y="5084078"/>
            <a:ext cx="2848227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95250" marR="95250" algn="ctr"/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(Не март, а сентябрь.)</a:t>
            </a:r>
          </a:p>
        </p:txBody>
      </p:sp>
    </p:spTree>
    <p:extLst>
      <p:ext uri="{BB962C8B-B14F-4D97-AF65-F5344CB8AC3E}">
        <p14:creationId xmlns:p14="http://schemas.microsoft.com/office/powerpoint/2010/main" val="3008427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8" grpId="0" animBg="1"/>
      <p:bldP spid="9" grpId="0" animBg="1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03343" y="1171391"/>
            <a:ext cx="739253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На этом мы завершаем "путешествие" в страну занимательной географии с надеждой продолжить его в будущем.</a:t>
            </a:r>
          </a:p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Как сказал известный французский писатель Антуан де </a:t>
            </a:r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Сент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 Экзюпери:</a:t>
            </a:r>
          </a:p>
          <a:p>
            <a:endParaRPr lang="ru-RU" sz="28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</a:endParaRPr>
          </a:p>
          <a:p>
            <a:r>
              <a:rPr lang="ru-RU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“</a:t>
            </a:r>
            <a:r>
              <a:rPr lang="ru-RU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Все мы пассажиры одного корабля по имени Земля”</a:t>
            </a:r>
          </a:p>
        </p:txBody>
      </p:sp>
    </p:spTree>
    <p:extLst>
      <p:ext uri="{BB962C8B-B14F-4D97-AF65-F5344CB8AC3E}">
        <p14:creationId xmlns:p14="http://schemas.microsoft.com/office/powerpoint/2010/main" val="219253672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0-tub-kz.yandex.net/i?id=621f46f61170fca26342c2bc40d30ba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95117" y="1166842"/>
            <a:ext cx="47716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Игра прошла удачно,</a:t>
            </a:r>
            <a:b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Довольны ей, друзья?</a:t>
            </a:r>
            <a:b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 поняли наверно,</a:t>
            </a:r>
            <a:b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 географии нельзя.</a:t>
            </a:r>
            <a:b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Прощаясь ненадолго,</a:t>
            </a:r>
            <a:b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Пожелаем все себе,</a:t>
            </a:r>
            <a:b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Новых встреч, побед, исканий.</a:t>
            </a:r>
            <a:b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географии, в игре.</a:t>
            </a:r>
          </a:p>
        </p:txBody>
      </p:sp>
      <p:pic>
        <p:nvPicPr>
          <p:cNvPr id="54274" name="Picture 2" descr="https://im0-tub-kz.yandex.net/i?id=ac242aebd043c4b371a0ed16e607a0e8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811" y="1166842"/>
            <a:ext cx="381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85209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1241</Words>
  <Application>Microsoft Office PowerPoint</Application>
  <PresentationFormat>Широкоэкранный</PresentationFormat>
  <Paragraphs>261</Paragraphs>
  <Slides>54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1" baseType="lpstr">
      <vt:lpstr>Arial</vt:lpstr>
      <vt:lpstr>Calibri</vt:lpstr>
      <vt:lpstr>Calibri Light</vt:lpstr>
      <vt:lpstr>Helvetica Neue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9</dc:creator>
  <cp:lastModifiedBy>9</cp:lastModifiedBy>
  <cp:revision>56</cp:revision>
  <dcterms:created xsi:type="dcterms:W3CDTF">2017-03-19T07:36:00Z</dcterms:created>
  <dcterms:modified xsi:type="dcterms:W3CDTF">2017-03-19T16:43:11Z</dcterms:modified>
</cp:coreProperties>
</file>