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8" r:id="rId2"/>
    <p:sldId id="264" r:id="rId3"/>
    <p:sldId id="259" r:id="rId4"/>
    <p:sldId id="261" r:id="rId5"/>
    <p:sldId id="260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326" y="2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0FF2CF58-8C1B-42DC-B846-EAF7F53CECD0}" type="datetimeFigureOut">
              <a:rPr lang="ru-RU" smtClean="0"/>
              <a:t>23.03.2016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169B159E-2186-4FE2-A280-15EC5EE0EA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FF2CF58-8C1B-42DC-B846-EAF7F53CECD0}" type="datetimeFigureOut">
              <a:rPr lang="ru-RU" smtClean="0"/>
              <a:t>23.03.2016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69B159E-2186-4FE2-A280-15EC5EE0EA0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0FF2CF58-8C1B-42DC-B846-EAF7F53CECD0}" type="datetimeFigureOut">
              <a:rPr lang="ru-RU" smtClean="0"/>
              <a:t>23.03.2016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169B159E-2186-4FE2-A280-15EC5EE0EA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2CF58-8C1B-42DC-B846-EAF7F53CECD0}" type="datetimeFigureOut">
              <a:rPr lang="ru-RU" smtClean="0"/>
              <a:t>23.03.2016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B159E-2186-4FE2-A280-15EC5EE0EA03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2CF58-8C1B-42DC-B846-EAF7F53CECD0}" type="datetimeFigureOut">
              <a:rPr lang="ru-RU" smtClean="0"/>
              <a:t>23.03.2016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B159E-2186-4FE2-A280-15EC5EE0EA0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FF2CF58-8C1B-42DC-B846-EAF7F53CECD0}" type="datetimeFigureOut">
              <a:rPr lang="ru-RU" smtClean="0"/>
              <a:t>23.03.2016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69B159E-2186-4FE2-A280-15EC5EE0EA0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2CF58-8C1B-42DC-B846-EAF7F53CECD0}" type="datetimeFigureOut">
              <a:rPr lang="ru-RU" smtClean="0"/>
              <a:t>23.03.2016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B159E-2186-4FE2-A280-15EC5EE0EA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FF2CF58-8C1B-42DC-B846-EAF7F53CECD0}" type="datetimeFigureOut">
              <a:rPr lang="ru-RU" smtClean="0"/>
              <a:t>23.03.2016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69B159E-2186-4FE2-A280-15EC5EE0EA03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FF2CF58-8C1B-42DC-B846-EAF7F53CECD0}" type="datetimeFigureOut">
              <a:rPr lang="ru-RU" smtClean="0"/>
              <a:t>23.03.2016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69B159E-2186-4FE2-A280-15EC5EE0EA03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2CF58-8C1B-42DC-B846-EAF7F53CECD0}" type="datetimeFigureOut">
              <a:rPr lang="ru-RU" smtClean="0"/>
              <a:t>23.03.2016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B159E-2186-4FE2-A280-15EC5EE0EA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2CF58-8C1B-42DC-B846-EAF7F53CECD0}" type="datetimeFigureOut">
              <a:rPr lang="ru-RU" smtClean="0"/>
              <a:t>23.03.2016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B159E-2186-4FE2-A280-15EC5EE0EA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FF2CF58-8C1B-42DC-B846-EAF7F53CECD0}" type="datetimeFigureOut">
              <a:rPr lang="ru-RU" smtClean="0"/>
              <a:t>23.03.2016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69B159E-2186-4FE2-A280-15EC5EE0EA0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5.jpeg"/><Relationship Id="rId5" Type="http://schemas.openxmlformats.org/officeDocument/2006/relationships/image" Target="../media/image10.png"/><Relationship Id="rId4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8"/>
            <a:ext cx="7786688" cy="5840016"/>
          </a:xfrm>
        </p:spPr>
      </p:pic>
    </p:spTree>
    <p:extLst>
      <p:ext uri="{BB962C8B-B14F-4D97-AF65-F5344CB8AC3E}">
        <p14:creationId xmlns:p14="http://schemas.microsoft.com/office/powerpoint/2010/main" val="191362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5763086"/>
            <a:ext cx="6953200" cy="720080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Шарль Перро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kukla-v-podarok.ru/image/data/model_44/kukla-krasnaja-shapochka-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04664"/>
            <a:ext cx="4104456" cy="535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1376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8"/>
            <a:ext cx="7704856" cy="5400600"/>
          </a:xfrm>
        </p:spPr>
      </p:pic>
      <p:sp>
        <p:nvSpPr>
          <p:cNvPr id="5" name="Прямоугольник 4"/>
          <p:cNvSpPr/>
          <p:nvPr/>
        </p:nvSpPr>
        <p:spPr>
          <a:xfrm>
            <a:off x="1835696" y="5873192"/>
            <a:ext cx="64807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      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Сергей Сергеевич Прокофьев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9648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0"/>
            <a:ext cx="2880320" cy="270892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2890" y="1282452"/>
            <a:ext cx="2473246" cy="32986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2" y="3356992"/>
            <a:ext cx="3002689" cy="302433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0"/>
            <a:ext cx="2765655" cy="278092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3212976"/>
            <a:ext cx="2886968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Prokof_ev---balet-quotZolushkaquot-Gavot(mp3-blog.info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18257" y="5583801"/>
            <a:ext cx="609600" cy="6096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://s017.radikal.ru/i421/1508/54/8d76a3d57b4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60648"/>
            <a:ext cx="6840760" cy="5077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1474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67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rgey-Prokof_ev-Balet-quotZolushkaquot---Akt-I-5-Feya-nischenka(mp3-blog.info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19075" y="5205158"/>
            <a:ext cx="609600" cy="609600"/>
          </a:xfrm>
          <a:prstGeom prst="rect">
            <a:avLst/>
          </a:prstGeom>
        </p:spPr>
      </p:pic>
      <p:pic>
        <p:nvPicPr>
          <p:cNvPr id="7" name="Объект 6"/>
          <p:cNvPicPr>
            <a:picLocks noGrp="1" noChangeAspect="1"/>
          </p:cNvPicPr>
          <p:nvPr>
            <p:ph sz="quarter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0"/>
            <a:ext cx="8712968" cy="5013176"/>
          </a:xfrm>
        </p:spPr>
      </p:pic>
    </p:spTree>
    <p:extLst>
      <p:ext uri="{BB962C8B-B14F-4D97-AF65-F5344CB8AC3E}">
        <p14:creationId xmlns:p14="http://schemas.microsoft.com/office/powerpoint/2010/main" val="3340551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67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1268760"/>
            <a:ext cx="4497339" cy="2736304"/>
          </a:xfrm>
        </p:spPr>
      </p:pic>
      <p:pic>
        <p:nvPicPr>
          <p:cNvPr id="5" name="SSProkof_ev-Val_s-i-Polnoch_(mp3-blog.info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48628" y="5589240"/>
            <a:ext cx="609600" cy="609600"/>
          </a:xfrm>
          <a:prstGeom prst="rect">
            <a:avLst/>
          </a:prstGeom>
        </p:spPr>
      </p:pic>
      <p:pic>
        <p:nvPicPr>
          <p:cNvPr id="2050" name="Picture 2" descr="http://puzzleit.ru/files/puzzles/25/24704/_thumb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0688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8438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762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176</TotalTime>
  <Words>6</Words>
  <Application>Microsoft Office PowerPoint</Application>
  <PresentationFormat>Экран (4:3)</PresentationFormat>
  <Paragraphs>2</Paragraphs>
  <Slides>7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Эркер</vt:lpstr>
      <vt:lpstr>Презентация PowerPoint</vt:lpstr>
      <vt:lpstr>Шарль Перро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Регина</dc:creator>
  <cp:lastModifiedBy>Александр Паршков</cp:lastModifiedBy>
  <cp:revision>16</cp:revision>
  <dcterms:created xsi:type="dcterms:W3CDTF">2015-10-10T20:28:32Z</dcterms:created>
  <dcterms:modified xsi:type="dcterms:W3CDTF">2016-03-22T21:22:24Z</dcterms:modified>
</cp:coreProperties>
</file>