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0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0956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866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5065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7927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500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29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1527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4655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669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0563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3378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E6DA5-CB82-4639-985F-FF1F13EA9C9C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A9F60-8D84-4F58-9602-C51C4AC2E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55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yandex.ru/images/search?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hyperlink" Target="https://www.yandex.ru/" TargetMode="External"/><Relationship Id="rId4" Type="http://schemas.openxmlformats.org/officeDocument/2006/relationships/hyperlink" Target="https://floristics.info/ru--&#1090;&#1077;&#1082;&#1089;&#1090;&#1086;&#1074;&#1072;&#1103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xy10.media.online.ua/uol/r3-a2b8be939b/55d6659e9802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Кактусы </a:t>
            </a:r>
            <a:r>
              <a:rPr lang="ru-RU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домашних </a:t>
            </a:r>
            <a:r>
              <a:rPr lang="ru-RU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условиях.</a:t>
            </a:r>
            <a:endParaRPr lang="ru-RU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Приветствия картинк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93" y="2055813"/>
            <a:ext cx="4079630" cy="43684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405446" y="5606424"/>
            <a:ext cx="32941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FFFF00"/>
                </a:solidFill>
                <a:latin typeface="Calibri Light" panose="020F0302020204030204"/>
              </a:rPr>
              <a:t>МКОУ </a:t>
            </a:r>
            <a:r>
              <a:rPr lang="ru-RU" b="1" dirty="0" err="1">
                <a:solidFill>
                  <a:srgbClr val="FFFF00"/>
                </a:solidFill>
                <a:latin typeface="Calibri Light" panose="020F0302020204030204"/>
              </a:rPr>
              <a:t>Филиппенковская</a:t>
            </a:r>
            <a:r>
              <a:rPr lang="ru-RU" b="1" dirty="0">
                <a:solidFill>
                  <a:srgbClr val="FFFF00"/>
                </a:solidFill>
                <a:latin typeface="Calibri Light" panose="020F0302020204030204"/>
              </a:rPr>
              <a:t> ООШ,</a:t>
            </a:r>
          </a:p>
          <a:p>
            <a:pPr lvl="0"/>
            <a:r>
              <a:rPr lang="ru-RU" b="1" dirty="0">
                <a:solidFill>
                  <a:srgbClr val="FFFF00"/>
                </a:solidFill>
                <a:latin typeface="Calibri Light" panose="020F0302020204030204"/>
              </a:rPr>
              <a:t>Учитель биологии Чалый Н.С.</a:t>
            </a:r>
          </a:p>
          <a:p>
            <a:pPr lvl="0"/>
            <a:r>
              <a:rPr lang="ru-RU" b="1" dirty="0">
                <a:solidFill>
                  <a:srgbClr val="FFFF00"/>
                </a:solidFill>
                <a:latin typeface="Calibri Light" panose="020F0302020204030204"/>
              </a:rPr>
              <a:t>                     2017 г.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731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10 wolfgang_amadeus_mozart_-_muzyka_angelov_(zaycev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00102" y="18888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082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4" name="wind.wav"/>
          </p:stSnd>
        </p:sndAc>
      </p:transition>
    </mc:Choice>
    <mc:Fallback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Кактусы в домашних условиях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2" y="247284"/>
            <a:ext cx="5741377" cy="62824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289431" y="231596"/>
            <a:ext cx="5732584" cy="6301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 (лат. 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Cactaceae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относится к семейству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Кактусовые.Семейство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делится на четыре подсемейства. Слово «кактус» имеет греческое происхождение. Карл Линней ввел это название в 1737 году как сокращенное от «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мелокактус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(чертополох) из-за колючек, которыми покрыты представители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Кактусовых . Высказывают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предположение, что кактусы эволюционно выделились около 30-40 миллионов лет назад, и, несмотря на то, что ископаемых кактусов нигде пока не обнаружили, считается, что родина кактусов – Южная Америка, а на северный континент они распространились не так давно – не более, чем 5-10 миллионов лет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назад.Можно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считать, что кактусы являются растениями Нового Света. И сегодня среда обитания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кактуса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Южная и Северная Америка и острова Вест-Индии.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естественных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условиях растение кактус можно встретить в Африке, на Мадагаскаре и Шри-Ланке – утверждают, что туда семена кактусов были занесены птицами.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082841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47693" y="297107"/>
            <a:ext cx="5416061" cy="5953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кактусы и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суккуленты.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Однако суккуленты и кактусы не одно и то же: если все кактусы являются суккулентами, то далеко не все суккуленты являются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кактусами.Кактус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отличается от суккулентов наличием ареолы – специального органа, представляющего собой модифицированную пазушную почку с чешуйками, преобразованными в колючки или волоски, хотя у многих разновидностей есть и то, и другое. Еще одним отличием кактусов от суккулентов является строение их цветков и плодов – часть цветка и плода кактуса является одновременно частью его стебля. </a:t>
            </a:r>
            <a:r>
              <a:rPr lang="ru-RU" sz="2000" dirty="0" smtClean="0"/>
              <a:t>Общими </a:t>
            </a:r>
            <a:r>
              <a:rPr lang="ru-RU" sz="2000" dirty="0"/>
              <a:t>признаками всех кактусовых являются ярко выраженные периоды роста, цветения и покоя, а корень кактуса не в состоянии усваивать большое количество питательных веществ, поэтому ежегодный прирост растений этого семейства весьма скромный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Цветение кактусов в домашних условиях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45" y="297107"/>
            <a:ext cx="5619017" cy="6209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753318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65631" y="534178"/>
            <a:ext cx="5533292" cy="5695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/>
              <a:t>Общими признаками всех кактусовых являются ярко выраженные периоды роста, цветения и покоя, а корень кактуса не в состоянии усваивать большое количество питательных веществ, поэтому ежегодный прирост растений этого семейства весьма </a:t>
            </a:r>
            <a:r>
              <a:rPr lang="ru-RU" dirty="0" smtClean="0"/>
              <a:t>скромный.</a:t>
            </a:r>
            <a:r>
              <a:rPr lang="ru-RU" dirty="0"/>
              <a:t> </a:t>
            </a:r>
            <a:r>
              <a:rPr lang="ru-RU" dirty="0" smtClean="0"/>
              <a:t>Кактусы </a:t>
            </a:r>
            <a:r>
              <a:rPr lang="ru-RU" dirty="0"/>
              <a:t>в домашних условиях часто испытывают недостаток освещения, поэтому лучшее место для них – южный подоконник. Летом они хорошо себя чувствуют на свежем воздухе – на освещенном балконе, террасе и просто в саду, зимой же им свет не так и нужен, поэтому кактусы, вошедшие в период покоя, можно переставить в тень. Если же они проводят зиму в том же помещении, что и лето, обеспечьте им хорошее освещение. Нехватка света может привести к тому, что растения будут болезненно вытягиваться, а макушка кактуса приобретет бледно-зеленый цвет.</a:t>
            </a: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Как выращивать кактусы в домашних условиях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58" y="217266"/>
            <a:ext cx="5742842" cy="63124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1570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89076" y="326840"/>
            <a:ext cx="5545015" cy="6235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Поскольку речь идет об одних из самых светолюбивых растений, нужно знать, что Поскольку кактусы относятся к выносливым растениям, они практически не реагируют на резкие перепады температур и нормально переносят прохладу, хотя и являются теплолюбивыми растениями. Весной и летом комнатный кактус хорошо чувствует себя в обычных для квартир и садов температурных условиях, а зимой оптимальная температура для него – от 6 до 14 ºC при условии, что в помещении при регулярном проветривании не будет сквозняков и иссушающих воздух отопительных приборов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/>
              <a:t> </a:t>
            </a:r>
            <a:r>
              <a:rPr lang="ru-RU" sz="2000" dirty="0"/>
              <a:t>Поливают кактус умеренно, по мере высыхания грунта. В холодную и дождливую погоду кактусы лучше не поливать, даже если на дворе лето. Зимой увлажнение грунта в горшках с кактусами заметно сокращают, а в некоторых случаях прекращают </a:t>
            </a:r>
            <a:r>
              <a:rPr lang="ru-RU" sz="2000" dirty="0" smtClean="0"/>
              <a:t>совсем.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Виды и сорта кактус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58" y="238491"/>
            <a:ext cx="5742841" cy="63240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659748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Как только у кактусов по весне обнаружатся признаки роста (позеленеет верхушка и появятся молодые колючки), начинайте ежедневно обильно опрыскивать растения отстоянной водой комнатной температуры, а когда начнется активный рост, их 2-3 раза увлажняют нижним поливом, поместив горшочки с кактусами на четверть часа в мисочки с водой температуры 28 ºC. Исключение составляют шерстистые или густо опушенные виды – им такие ванны противопоказаны.</a:t>
            </a:r>
          </a:p>
          <a:p>
            <a:r>
              <a:rPr lang="ru-RU" dirty="0"/>
              <a:t>Весной и осенью полив осуществляют по утрам, а в летнее время вечером. Вода для поливов и опрыскиваний должна быть мягкой – кипяченой и отстоянной. Один раз в месяц в воду нужно </a:t>
            </a:r>
            <a:r>
              <a:rPr lang="ru-RU" dirty="0" err="1" smtClean="0"/>
              <a:t>добав</a:t>
            </a:r>
            <a:r>
              <a:rPr lang="ru-RU" dirty="0" err="1"/>
              <a:t>Как</a:t>
            </a:r>
            <a:r>
              <a:rPr lang="ru-RU" dirty="0"/>
              <a:t> только у кактусов по весне обнаружатся признаки роста (позеленеет верхушка и появятся молодые колючки), начинайте ежедневно обильно опрыскивать растения отстоянной водой комнатной температуры, а когда начнется активный рост, их 2-3 раза увлажняют нижним поливом, поместив горшочки с кактусами на четверть часа в мисочки с водой температуры 28 ºC. Исключение составляют шерстистые или густо опушенные виды – им такие ванны противопоказаны.</a:t>
            </a:r>
          </a:p>
          <a:p>
            <a:r>
              <a:rPr lang="ru-RU" dirty="0"/>
              <a:t>Весной и осенью полив осуществляют по утрам, а в летнее время вечером. Вода для поливов и опрыскиваний должна быть мягкой – кипяченой и отстоянной. Один раз в месяц в воду нужно добавлять лимонную или щавелевую кислоту – на литр воды полграмма или одну десятую грамма соответственно. Можно сутки настаивать воду для полива на торфе – 200 г торфа на три литра воды.</a:t>
            </a:r>
          </a:p>
          <a:p>
            <a:r>
              <a:rPr lang="ru-RU" dirty="0"/>
              <a:t>Кактусы с густыми и мощными колючками хорошо по утрам и вечерам опрыскивать горячей водой из пульверизатора.</a:t>
            </a:r>
          </a:p>
          <a:p>
            <a:r>
              <a:rPr lang="ru-RU" dirty="0" err="1" smtClean="0"/>
              <a:t>лять</a:t>
            </a:r>
            <a:r>
              <a:rPr lang="ru-RU" dirty="0" smtClean="0"/>
              <a:t> </a:t>
            </a:r>
            <a:r>
              <a:rPr lang="ru-RU" dirty="0"/>
              <a:t>лимонную или щавелевую кислоту – на литр воды полграмма или одну десятую грамма соответственно. Можно сутки настаивать воду для полива на торфе – 200 г торфа на три литра воды.</a:t>
            </a:r>
          </a:p>
          <a:p>
            <a:r>
              <a:rPr lang="ru-RU" dirty="0"/>
              <a:t>Кактусы с густыми и мощными колючками хорошо по утрам и вечерам опрыскивать горячей водой из пульверизатора.</a:t>
            </a: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0462" y="391502"/>
            <a:ext cx="5732584" cy="6004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только у кактусов по весне обнаружатся признаки роста (позеленеет верхушка и появятся молодые колючки), начинайте ежедневно обильно опрыскивать растения отстоянной водой комнатной температуры, а когда начнется активный рост, их 2-3 раза увлажняют нижним поливом, поместив горшочки с кактусами на четверть часа в мисочки с водой температуры 28 ºC. Исключение составляют шерстистые или густо опушенные виды – им такие ванны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противопоказаны.Весной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осенью полив осуществляют по утрам, а в летнее время вечером. Вода для поливов и опрыскиваний должна быть мягкой – кипяченой и отстоянной. Один раз в месяц в воду нужно добавлять лимонную или щавелевую кислоту – на литр воды полграмма или одну десятую грамма соответственно. Можно сутки настаивать воду для полива на торфе – 200 г торфа на три литра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воды.Кактусы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густыми и мощными колючками хорошо по утрам и вечерам опрыскивать горячей водой из пульверизатора.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udivitelno.com/images/3/Cvetuwaja_pustynja_Anza_Borrego_v_Kalifornii/16-%D0%91%D0%BE%D1%87%D0%BA%D0%BE%D0%B2%D0%BE%D0%B9%20%D0%BA%D0%B0%D0%BA%D1%82%D1%83%D1%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5" y="262549"/>
            <a:ext cx="5717686" cy="625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69311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48047" y="964103"/>
            <a:ext cx="5615353" cy="453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Подкармливать кактусы следует с большой осторожностью, а при ежегодных пересадках растений можно и вовсе их не подкармливать. Вносят удобрения в виде растворов не чаще одного раза в неделю в период активного роста в уже увлажненный грунт, чтобы избежать ожога корней. Самым распространенным удобрением для кактусов является смесь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Кадатского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состоящая из калийной селитры, однозамещенного фосфорнокислого калия, двадцатипроцентного суперфосфата, сернокислого калия, сернокислого магния и хлористого калия. Для приготовления питательного раствора один грамм смеси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Кадатского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растворяют в одном литре воды.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images.forwallpaper.com/files/thumbs/preview/87/879008__flower-in-the-desert_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87" y="257909"/>
            <a:ext cx="5617551" cy="626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952349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65631" y="882736"/>
            <a:ext cx="5533292" cy="4834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Горшки для кактусов могут быть керамическими или пластмассовыми. Размер горшка определяется габаритами растения, причем высота посуды должна превышать длину корневой системы кактуса на 15-20 %, а ширину горшка – в полтора раза. Другими словами, посуда для кактуса должна быть неширокой и достаточно глубокой – в ней кактус будет чувствовать себя устойчивей, да и поливать растение придется реже, чем при выращивании в плоском горшке. Кроме того, для кактусов среднего и маленького размера предпочтительней пластиковые горшки, потому что пористая керамика способствует высокой испаряемости воды, защелачиванию и засолению субстрата.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Выращивание кактусов в комнатных условиях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27" y="238491"/>
            <a:ext cx="5672504" cy="62795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52667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59415" y="520489"/>
            <a:ext cx="5345723" cy="572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Субстрат кактусам нужен рыхлый, пористый, водо- и воздухопроницаемый, слабокислой реакции –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6,0. Можно приобрести готовый грунт для кактусов в цветочном магазине, а можно составить его самостоятельно из равных частей листовой земли, крупного и хорошо промытого речного песка и дерновой земли с добавлением небольшого количества кирпичной крошки или древесного угля. Для старых и столбовидных кактусов, а так же для растений с реповидным корнем в грунт добавляют нежирную глину. Эпифитные кактусы нуждаются в добавках перегнойной земли или торфа – до 1/3 объема. В грунт для кактусов с белыми шипами желательно внести немного извести в виде кусков гипса или старой штукатурки. Если вы составите грунт неправильно, у растения вполне может произойти загнивание корней.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proxy10.media.online.ua/uol/r3-a2b8be939b/55d6659e980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4" y="281353"/>
            <a:ext cx="5717686" cy="623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203583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77000" y="961809"/>
            <a:ext cx="53105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Пересадка кактуса осуществляется весной, в самом начале активного роста. Уложите на дно горшка с отверстиями дренажный слой из мелкого керамзита, кирпичной крошки, крупного речного песка или старых черепков, заполните горшок на треть высоты стерильным субстратом, опустите корни растения в горшок и равномерно со всех сторон заполните емкость влажным грунтом. Для этого лучше пользоваться чайной ложкой или небольшим резиновым шпателем. Не нужно слишком уплотнять субстрат, а участок с корневой шейкой нужно присыпать крупнозернистым речным песком. Не поливайте кактус после пересадки в течение недели, пока не заживут травмы, нанесенные корневой системе</a:t>
            </a:r>
            <a:endParaRPr lang="ru-RU" dirty="0"/>
          </a:p>
        </p:txBody>
      </p:sp>
      <p:pic>
        <p:nvPicPr>
          <p:cNvPr id="4098" name="Picture 2" descr="https://im0-tub-ru.yandex.net/i?id=1fa781c2d99912e07609f4a67c3341df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95" y="286187"/>
            <a:ext cx="5741621" cy="625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608858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06661" y="965034"/>
            <a:ext cx="5451231" cy="4834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Цветение кактуса в значительной степени зависит от того, насколько правильно организована его зимовка: у пустынных, горных и степных видов в этот период созревают молодые побеги и формируются цветочные почки.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кактус зимой оставался на южном подоконнике и его рост не прекращался, вряд ли он в будущем сезоне зацветет. При правильно организованной зимовке растение отдыхает и накапливает силы, и вполне вероятно, что в следующем году вам посчастливится увидеть цветок кактуса. Хотя справедливости ради нужно сказать, что такие виды, как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нонокактус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мелокактус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пародия,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рипсалис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гимнокалициум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апорокактус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могут зацвести даже после зимовки в теплой комнате.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Посадка и уход за кактусами дом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95" y="250214"/>
            <a:ext cx="5748705" cy="62795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0747950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2523" y="302626"/>
            <a:ext cx="5556738" cy="5864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 зацвел, ни в коем случае не перемещайте и не поворачивайте его – потревоженное растение сбросит все цветки и бутоны. Прямые солнечные лучи в период цветения кактусам противопоказаны, и вы должны защитить от них растение полупрозрачной тканью или бумагой.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период цветения необходимо ежедневно проветривать помещение, но нельзя допускать даже малейших сквозняков. Подкормки в это время тоже не вносят, иначе растение сбросит и цветки, и бутоны, или они трансформируются в детки кактуса. В первое цветение цветки обычно мельче, но с каждым годом они становятся все крупнее, да и количество их может увеличиваться. Цветение кактуса не просто прекрасное зрелище, оно помогает установить принадлежность вашего растения к тому или иному роду и виду, что намного облегчает уход.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img02.rl0.ru/14b67646a4c2171f0d51f85d546dc55b/c792x522/kaktus-world.ru/wp-content/uploads/2013/12/Opuntsiya-kaktus-meks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91" y="267455"/>
            <a:ext cx="5729409" cy="625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0730867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221261" y="148347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77354" y="423098"/>
            <a:ext cx="5486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После того, как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кактус отцветет, необходимо сократить расход воды при его поливе до минимального, а частоту увлажнения субстрата свести к одному разу в месяц – буквально для того, чтобы кактусы не сморщивались от обезвоживания. Подкормки необходимо прекратить совсем. Очень важно, чтобы на растение не попадал горячий воздух от отопительных приборов, а еще лучше поместить кактус на подоконник, под которым нет радиатора, или в неотапливаемую комнату, где температура не поднимается выше 15 ºC и не опускается ниже 8-6 ºC. Если вдруг вы обнаружили, что кактус начал морщиться, не увеличивайте полив, а просто слегка обрызгайте растение теплой водой – совсем немного, иначе при пониженной температуре может у него произойти загнивание корней. Период покоя для кактусов должен длиться с ноября по март, значит, сокращать полив и прекращать подкормки нужно уже с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октября.</a:t>
            </a:r>
            <a:endParaRPr lang="ru-RU" dirty="0"/>
          </a:p>
        </p:txBody>
      </p:sp>
      <p:pic>
        <p:nvPicPr>
          <p:cNvPr id="6146" name="Picture 2" descr="http://s019.radikal.ru/i626/1205/95/670d52995ed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10" y="249802"/>
            <a:ext cx="5630252" cy="627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10642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00800" y="1462658"/>
            <a:ext cx="5486400" cy="3041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Исключением из общего для всех кактусов правила является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шлюмбергера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ее всю зиму поливают один раз в неделю.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начале марта нужно помочь кактусам выйти из спячки. Для этого растение переносят на южный подоконник, начинают опрыскивать, потом постепенно увеличивают расход воды, одновременно сокращая промежутки между поливами. Возобновляют и подкормки кактуса.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Полив и подкормка кактус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4" y="254976"/>
            <a:ext cx="5695950" cy="62513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0602083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0462" y="152400"/>
            <a:ext cx="5580184" cy="6315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Размножаются кактусы семенным и вегетативным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способом.Выращивание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 из семян имеет свои сложности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семяна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полчаса замачивают в бледно-розовом растворе марганцовки.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простерилизовать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субстрат – пропарить его или прожарить в духовке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110-130 ºC. Влажный субстрат насыпают в емкость слоем около 1 см, по нему раскладывают подготовленные семена, после чего посевы накрывают пленкой или стеклом. Почву все время поддерживают в слегка влажном состоянии, посевы дважды в день проветривают. Для того чтобы семена кактуса проросли, потребуется от нескольких дней до нескольких месяцев. При появлении у всходов первых колючек их пересаживают в более питательный субстрат, а в возрасте нескольких месяцев за ними начинают ухаживать, как за взрослыми растениями, но берегут от слишком резких перепадов температур и чаще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поливают.Сеять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семена лучше так, чтобы всходы появились в начале весны.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topnews.us/images/cac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62" y="291366"/>
            <a:ext cx="5709138" cy="620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299357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Уход за кактусами во время цветен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35" y="238491"/>
            <a:ext cx="5742842" cy="62912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06661" y="1458827"/>
            <a:ext cx="5451231" cy="3055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Проще размножать кактусы вегетативно: на многих растениях образуются детки, имеющие зачатки корней. Детки легко отделяются, после чего укладываются на влажный субстрат, в который прорастают их корешки, образуя со временем корневую систему. Выберите детку покрупнее, отделите ее стерильным инструментом, подсушите место среза в течение 3-4 дней и укорените черенок во влажном субстрате.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594974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2522" y="1442162"/>
            <a:ext cx="5474677" cy="3487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Почему 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кактусы желтеют.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вопрос читатели задают чаще всего. Причинами этого явления может быть дефицит питательных веществ в субстрате, нарушение режима полива или вредоносная жизнедеятельность паутинного клеща. В первом случае нужно внести подкормку, во втором – откорректировать частоту полива и норму расхода воды, а в третьем – обработать кактус каким-нибудь акарицидом –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Актелликом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например.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https://otvet.imgsmail.ru/download/31601447_52602a4483cce3dcc2a063140cba1cb2_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91" y="263770"/>
            <a:ext cx="5682516" cy="626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56967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2523" y="947176"/>
            <a:ext cx="5509846" cy="4080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Почему 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кактусы гниют.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Чаще всего кактус гниет от избытка влаги в почве. Поливать его, конечно, нужно, но учитывая при этом, что растение-суккулент лучше забыть полить, чем полить дважды. При хроническом переувлажнении субстрата кактус начинает гнить. Чтобы спасти растение от гибели, нужно извлечь его из почвы, обрезать все подгнившие участки и корешки, обработать срезы толченым углем и пересадить кактус в новый стерильный субстрат.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растение не слишком пострадало, вполне возможно, вам удастся его реанимировать.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www.colors.life/upload/blogs/0d/03/0d0353dd31883e64d710a14dd2ce98aa_RSZ_6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92" y="270852"/>
            <a:ext cx="5694485" cy="625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228126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42185" y="396999"/>
            <a:ext cx="5580184" cy="6140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Почему 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 не растет.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этой проблемы тоже может быть несколько причин: неправильно составленный субстрат, тесный горшок, болезнь, солнечный ожог, отторжение корней или их повреждение вредителями.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составили грунт из неправильных компонентов или не выдержали нужных пропорций, почва может быть слишком кислой или, наоборот, слишком щелочной. Портится грунт и от полива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неотстоянной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некипяченой водой с высоким содержанием извести. Следите за качеством и температурой воды для полива, составляйте грунт в соответствии с требованиями культуры, а если вы не умеете этого делать, используйте покупной субстрат, специально приготовленный для кактусов специалистами. Вовремя пересаживайте кактусы в больший горшок.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Кактус опунция (Opuntia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58" y="261937"/>
            <a:ext cx="5731119" cy="62759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882515" y="608683"/>
            <a:ext cx="3064878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 опунция (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Opuntia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6508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 descr="Пересадка и размножение кактусов в домашних условиях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27" y="238489"/>
            <a:ext cx="5742842" cy="629126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330462" y="238488"/>
            <a:ext cx="5533292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Чтобы избежать солнечных ожогов, постарайтесь в полуденные часы защитить растение от прямых солнечных лучей. И поворачивайте нецветущие кактусы вокруг оси, чтобы они освещались и прогревались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равномерно.</a:t>
            </a:r>
            <a:r>
              <a:rPr lang="ru-RU" dirty="0"/>
              <a:t> </a:t>
            </a:r>
            <a:r>
              <a:rPr lang="ru-RU" sz="2000" dirty="0"/>
              <a:t>От резкого перепада температур, сильного переохлаждения или, наоборот, перегрева, у кактуса могут отмереть корни, причем само растение при этом остается здоровым и способным к укоренению. Опасность кроется в том, что вы, не подозревая, что кактус сбросил корни, будете продолжать его полноценно увлажнять и подкармливать, а это может привести к гибели растения – оно просто сгниет. Проверяйте кактус как можно чаще, и если вы установите, что он лишил себя корней, поместите его сверху на легкий, но питательный, почти сухой грунт, обложите для устойчивости камешками, защитите от прямых солнечных лучей, и опрыскайте водой первый раз через три дня. Поливать кактус без корней </a:t>
            </a:r>
            <a:r>
              <a:rPr lang="ru-RU" sz="2000" dirty="0" smtClean="0"/>
              <a:t>опасно.</a:t>
            </a:r>
            <a:endParaRPr lang="ru-RU" sz="2000" dirty="0"/>
          </a:p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429532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48046" y="256600"/>
            <a:ext cx="5615354" cy="6140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Вредители 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вредителей кактусы повреждают мучнистый корневой и мучнистый стеблевой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червецы.</a:t>
            </a:r>
            <a:r>
              <a:rPr lang="ru-RU" i="1" dirty="0" err="1" smtClean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Корневой</a:t>
            </a:r>
            <a:r>
              <a:rPr lang="ru-RU" i="1" dirty="0" smtClean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червец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опасен тем, что он невидим, но при осмотре корней можно обнаружить мелких насекомых, оставляющих после себя крошечные белые «ватные» комочки. Чаще других кактусов от корневых червецов страдают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эхинопсисы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избавления от вредителей проще всего обработать растение по листьям и пролить почву в горшке раствором системного инсектицида –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Актары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Актеллика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через две недели провести повторную обработку. Если вы не хотите использовать химические препараты, выньте растение из почвы и промойте весь кактус вместе с корнями под сильной струей воды, после чего подержите растение 10-15 минут в воде температуры 50-60 ºC. Затем кактус в течение нескольких дней подсушивают и сажают в обеззараженный грунт.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Болезни и вредителей кактусов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42" y="256600"/>
            <a:ext cx="5643196" cy="62731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013366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89077" y="380470"/>
            <a:ext cx="5486400" cy="5864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Стеблевой червец,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мохнатая тля,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является близким родственником корневого червеца. Вредитель делает проколы в стеблях растений и питается их соком. Опасен он еще и тем, что через эти проколы проникают грибковые инфекции, вызывающие гниение кактуса. Разглядеть этих вредителей бывает нелегко, особенно на тех видах, которые покрыты войлочными волосками. Чтобы избежать неприятностей со стеблевым червецом, а заодно и защитить кактус от других вредителей, целесообразно в качестве профилактики дважды в год обрабатывать растение и грунт в горшке инсектицидом, например,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Актелликом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Актарой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Могут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паразитировать на кактусах также красный и паутинный клещи, избавиться от которых можно теми же средствами, что и от червецов.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Эхинопсис (Echinopsis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58" y="266699"/>
            <a:ext cx="5684227" cy="625133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31320" y="380470"/>
            <a:ext cx="2887329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Эхинопсис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Echinopsis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331372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47692" y="735105"/>
            <a:ext cx="5521570" cy="4362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Болезни 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Поражают кактусы и заболевания – сухая и черная гнили, фитофтороз,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ризоктониоз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гельминтоспороз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фузариоз, пятнистости и вирусные болезни.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Фитофтороз,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черная (красная) корневая ножка,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вызывает гниение основания стебля и корней кактусов. В борьбе с заболеванием сеянцы на ранней стадии болезни несколько раз обрабатывают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Бенлатом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интервалом в 3-4 часа. У взрослых экземпляров удаляют поврежденные части, а срезы опрыскивают раствором фунгицида.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Цереусы (Cereus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4" y="261937"/>
            <a:ext cx="5660780" cy="625609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24204" y="3644960"/>
            <a:ext cx="2198487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Цереусы (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Cereus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481534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18738" y="269631"/>
            <a:ext cx="5615354" cy="6315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Фузариоз,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i="1" dirty="0" err="1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фузариозная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гниль,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поражает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повышенной влажности грунта и воздуха в помещении. В результате развития болезни корневая шейка и корни загнивают, стебель кактуса желтеет, морщится и падает.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удалить все поврежденные части стебля и корней, обработать раны толченым углем, серой или зеленкой. Чтобы избежать поражения кактуса фузариозом, не допускайте механических повреждений растения и время от времени поливайте кактус раствором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Фундазола.</a:t>
            </a:r>
            <a:r>
              <a:rPr lang="ru-RU" i="1" dirty="0" err="1" smtClean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Гельминтоспороз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мокрая гниль,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выглядит, как водянистые темные пятна, покрытые нитями грибницы. Попадают возбудители заболевания в грунт вместе с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семенами.</a:t>
            </a:r>
            <a:r>
              <a:rPr lang="ru-RU" i="1" dirty="0" err="1" smtClean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Ризоктониоз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тоже мокрая гниль, от которой стебли кактусов темнеют, а чернота поднимается по сосудам вверх. Развивается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ризоктониоз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условиях повышенной влажности. Избежать заболевания можно, проводя дезинфекцию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почвосмеси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Гимнокалициум (Gymnocalycium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4" y="231685"/>
            <a:ext cx="5660780" cy="63539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131843" y="456283"/>
            <a:ext cx="4019883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Гимнокалициум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Gymnocalycium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39519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59414" y="625722"/>
            <a:ext cx="5427785" cy="5050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Сухая гниль,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i="1" dirty="0" err="1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фомоз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неизлечим: кактус просто высыхает изнутри, и ничего нельзя поделать. В качестве профилактической меры растения иногда опрыскивают раствором фунгицида.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Серая мягкая гниль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поражает места прививки или боковые части стебля. Ткани растения разжижаются и превращаются в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кашистую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массу, покрытую налетом грибницы темно-серого цвета. Активизируется инфекция при хроническом переувлажнении субстрата. На ранней стадии развития болезни кактус можно спасти, если вырезать на нем пораженные участки и обработать раны серой, толченым углем или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Нистатином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Маммиллярия (Mammillaria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8" y="266699"/>
            <a:ext cx="5649059" cy="625133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716271" y="5813729"/>
            <a:ext cx="3390287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Маммиллярия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Mammillaria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651992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35969" y="342938"/>
            <a:ext cx="5486400" cy="5991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Черная гниль,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i="1" dirty="0" err="1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альтернариоз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внешне проявляется блестящими темно-бурыми или черными пятнами в виде потеков. Необходимо вырезать все эти пятна до здоровой ткани и обработать кактус раствором фунгицида.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Пятнистости (антракноз,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бурая пятнистость,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i="1" dirty="0">
                <a:solidFill>
                  <a:srgbClr val="2C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ржавчина)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имеют грибковую природу, поэтому лечение проводят растворами фунгицидов, однако перед опрыскиванием следует удалить на кактусах пораженные участки.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Симптомом вирусных болезней являются светлые пятна на стволе растения. Для обработки кактусов от вирусных инфекций растворите в литре воды одну таблетку Ремантадина, однако особых надежд на лечение не возлагайте, поскольку вирус победить очень трудно.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Апорокактус плетевидный (Aporocactus flagelliformis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3" y="254977"/>
            <a:ext cx="5707674" cy="626305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85446" y="72605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Апорокактус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плетевидный (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Aporocactus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flagelliformis</a:t>
            </a:r>
            <a:r>
              <a:rPr lang="ru-RU" b="1" dirty="0">
                <a:solidFill>
                  <a:srgbClr val="FFFF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ru-RU" dirty="0">
              <a:solidFill>
                <a:srgbClr val="FFFF00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23807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1"/>
            <a:ext cx="12192000" cy="6764215"/>
          </a:xfrm>
          <a:prstGeom prst="frame">
            <a:avLst>
              <a:gd name="adj1" fmla="val 54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2554" y="0"/>
            <a:ext cx="46893" cy="67642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28954" y="152400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01508" y="140675"/>
            <a:ext cx="5861538" cy="6482862"/>
          </a:xfrm>
          <a:prstGeom prst="frame">
            <a:avLst>
              <a:gd name="adj1" fmla="val 1300"/>
            </a:avLst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59770" y="671208"/>
            <a:ext cx="5591907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1125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Виды и разновидности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</a:t>
            </a:r>
            <a:r>
              <a:rPr lang="ru-RU" sz="12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ts val="1800"/>
              </a:lnSpc>
              <a:spcAft>
                <a:spcPts val="1125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Семейство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Кактусовые включает в себя четыре подсемейства, у каждого из которых есть принципиальные различия в физиологии и строении – подсемейства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Перескиевых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Опунциевых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Маухиениевых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Кактусовых, к которому относится 80 % всех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кактусов.</a:t>
            </a:r>
            <a:endParaRPr lang="ru-RU" sz="16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  <a:spcAft>
                <a:spcPts val="1125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Подсемейство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Кактусовых представлено растениями, у которых отсутствуют листья и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глохидии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Среди них есть как эпифиты, так и ксерофиты всевозможных форм – колоннообразные, шаровидные, стелющиеся или образующие дернины. Есть множество растений со съедобными плодами –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ферокактусы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эхиноцереусы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маммилярии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миртиллокактусы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пениоцереусы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другие. Предлагаем вам краткое описание родов, видов и разновидностей, а также названия кактусов, которые чаще всего выращиваются в комнатной культуре.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Астрофитум (Astrophytum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66" y="273660"/>
            <a:ext cx="5713534" cy="62443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18642" y="385944"/>
            <a:ext cx="3287823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Астрофитум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Astrophytum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808802" y="6169005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820526" y="3249334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39849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4229" y="1368641"/>
            <a:ext cx="58756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yandex.ru/images/search?p</a:t>
            </a:r>
            <a:r>
              <a:rPr lang="ru-RU" dirty="0" smtClean="0"/>
              <a:t>  - фотографии кактусов.</a:t>
            </a:r>
          </a:p>
          <a:p>
            <a:endParaRPr lang="ru-RU" dirty="0"/>
          </a:p>
        </p:txBody>
      </p:sp>
      <p:pic>
        <p:nvPicPr>
          <p:cNvPr id="3" name="Рисунок 2" descr="https://www.gismeteo.ru/static/news/img/anno/3514/165_7d77d11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008396" y="1054878"/>
            <a:ext cx="1045452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spc="75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https://floristics.info/ru</a:t>
            </a:r>
            <a:r>
              <a:rPr lang="ru-RU" sz="2800" spc="75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--текстовая</a:t>
            </a:r>
            <a:r>
              <a:rPr lang="ru-RU" sz="2800" spc="75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информация</a:t>
            </a:r>
            <a:r>
              <a:rPr lang="ru-RU" sz="2800" spc="75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800" spc="75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Листьева</a:t>
            </a:r>
            <a:r>
              <a:rPr lang="ru-RU" sz="2800" spc="75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Лилия.</a:t>
            </a:r>
          </a:p>
          <a:p>
            <a:r>
              <a:rPr lang="en-US" sz="2800" dirty="0" smtClean="0">
                <a:solidFill>
                  <a:srgbClr val="0070C0"/>
                </a:solidFill>
                <a:hlinkClick r:id="rId5"/>
              </a:rPr>
              <a:t>https://www.yandex.ru/</a:t>
            </a:r>
            <a:r>
              <a:rPr lang="ru-RU" sz="2800" dirty="0" smtClean="0">
                <a:solidFill>
                  <a:srgbClr val="0070C0"/>
                </a:solidFill>
              </a:rPr>
              <a:t> -- фотографии </a:t>
            </a:r>
            <a:r>
              <a:rPr lang="ru-RU" sz="2800" dirty="0" smtClean="0">
                <a:solidFill>
                  <a:srgbClr val="0070C0"/>
                </a:solidFill>
              </a:rPr>
              <a:t>кактусов</a:t>
            </a:r>
            <a:r>
              <a:rPr lang="ru-RU" sz="2800" dirty="0" smtClean="0">
                <a:solidFill>
                  <a:srgbClr val="0070C0"/>
                </a:solidFill>
              </a:rPr>
              <a:t>.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43361" y="140677"/>
            <a:ext cx="4384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ИСТОЧНИКИ </a:t>
            </a:r>
            <a:r>
              <a:rPr lang="ru-RU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интернета.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6" name="Рисунок 5" descr="Спасибо, благодарю смайлики картинки гифки анимаци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688" y="2285999"/>
            <a:ext cx="6710729" cy="304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Рамка 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20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7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2467</Words>
  <Application>Microsoft Office PowerPoint</Application>
  <PresentationFormat>Широкоэкранный</PresentationFormat>
  <Paragraphs>63</Paragraphs>
  <Slides>28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Тема Office</vt:lpstr>
      <vt:lpstr>   Кактусы в домашних условиях.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12</cp:revision>
  <dcterms:created xsi:type="dcterms:W3CDTF">2017-03-21T19:14:25Z</dcterms:created>
  <dcterms:modified xsi:type="dcterms:W3CDTF">2017-03-21T21:10:03Z</dcterms:modified>
</cp:coreProperties>
</file>