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60" r:id="rId4"/>
    <p:sldId id="267" r:id="rId5"/>
    <p:sldId id="266" r:id="rId6"/>
    <p:sldId id="265" r:id="rId7"/>
    <p:sldId id="264" r:id="rId8"/>
    <p:sldId id="263" r:id="rId9"/>
    <p:sldId id="262" r:id="rId10"/>
    <p:sldId id="261" r:id="rId11"/>
    <p:sldId id="274" r:id="rId12"/>
    <p:sldId id="273" r:id="rId13"/>
    <p:sldId id="272" r:id="rId14"/>
    <p:sldId id="271" r:id="rId15"/>
    <p:sldId id="270" r:id="rId16"/>
    <p:sldId id="269" r:id="rId17"/>
    <p:sldId id="268" r:id="rId18"/>
    <p:sldId id="279" r:id="rId19"/>
    <p:sldId id="278" r:id="rId20"/>
    <p:sldId id="277" r:id="rId21"/>
    <p:sldId id="28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856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2708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3174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4180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1640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8724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5545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8915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4659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3222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2519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55E64-A8B0-4E79-B1B8-55EE3E4FE7E7}" type="datetimeFigureOut">
              <a:rPr lang="ru-RU" smtClean="0"/>
              <a:t>22.03.2017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F0DCF-4A6A-4EDB-B3B8-38DF3B9C79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72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7dach.ru/Uleyskaya/17-luchshih-sortov-prostyh-pozdnih-tyulpanov-18537.html" TargetMode="External"/><Relationship Id="rId2" Type="http://schemas.openxmlformats.org/officeDocument/2006/relationships/hyperlink" Target="http://zakustom.com/blog/43503919415/17-luchshih-sortov-Prostyih-Pozdnih-tyulpanov?tmd=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hyperlink" Target="https://www.yandex.ru/" TargetMode="External"/><Relationship Id="rId4" Type="http://schemas.openxmlformats.org/officeDocument/2006/relationships/hyperlink" Target="http://mirtesen.ru/people/363593388?alertsxvcrvcs4r=required_profile%2Ccomplete_the_registration_title&amp;mid=FCC8BC79EA1F4B204B3B7B18530F8AF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www.gismeteo.ru/static/news/img/anno/3514/165_7d77d119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5786" y="388571"/>
            <a:ext cx="10796952" cy="1944321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b="1" cap="all" dirty="0" smtClean="0"/>
              <a:t>              </a:t>
            </a:r>
            <a:br>
              <a:rPr lang="ru-RU" b="1" cap="all" dirty="0" smtClean="0"/>
            </a:br>
            <a:r>
              <a:rPr lang="ru-RU" b="1" cap="all" dirty="0"/>
              <a:t/>
            </a:r>
            <a:br>
              <a:rPr lang="ru-RU" b="1" cap="all" dirty="0"/>
            </a:br>
            <a:r>
              <a:rPr lang="ru-RU" b="1" cap="all" dirty="0" smtClean="0"/>
              <a:t/>
            </a:r>
            <a:br>
              <a:rPr lang="ru-RU" b="1" cap="all" dirty="0" smtClean="0"/>
            </a:br>
            <a:r>
              <a:rPr lang="ru-RU" sz="67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</a:t>
            </a:r>
            <a:r>
              <a:rPr lang="ru-RU" sz="67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ЛУЧШИХ СОРТОВ </a:t>
            </a:r>
            <a:r>
              <a:rPr lang="ru-RU" sz="67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7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7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ПРОСТЫХ </a:t>
            </a:r>
            <a:r>
              <a:rPr lang="ru-RU" sz="67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ПОЗДНИХ </a:t>
            </a:r>
            <a:r>
              <a:rPr lang="ru-RU" sz="67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ТЮЛЬПАНОВ             в культурном</a:t>
            </a:r>
            <a:r>
              <a:rPr lang="ru-RU" sz="67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67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ландшафте.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244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10953" y="5499520"/>
            <a:ext cx="31417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chemeClr val="bg1"/>
                </a:solidFill>
                <a:latin typeface="Calibri Light" panose="020F0302020204030204"/>
              </a:rPr>
              <a:t>МКОУ </a:t>
            </a:r>
            <a:r>
              <a:rPr lang="ru-RU" b="1" dirty="0" err="1" smtClean="0">
                <a:solidFill>
                  <a:schemeClr val="bg1"/>
                </a:solidFill>
                <a:latin typeface="Calibri Light" panose="020F0302020204030204"/>
              </a:rPr>
              <a:t>Филиппенковская</a:t>
            </a:r>
            <a:r>
              <a:rPr lang="ru-RU" b="1" dirty="0" smtClean="0">
                <a:solidFill>
                  <a:schemeClr val="bg1"/>
                </a:solidFill>
                <a:latin typeface="Calibri Light" panose="020F0302020204030204"/>
              </a:rPr>
              <a:t> ООШ,</a:t>
            </a:r>
          </a:p>
          <a:p>
            <a:pPr lvl="0"/>
            <a:r>
              <a:rPr lang="ru-RU" b="1" dirty="0" smtClean="0">
                <a:solidFill>
                  <a:schemeClr val="bg1"/>
                </a:solidFill>
                <a:latin typeface="Calibri Light" panose="020F0302020204030204"/>
              </a:rPr>
              <a:t>Учитель биологии Чалый Н.С.</a:t>
            </a:r>
          </a:p>
          <a:p>
            <a:pPr lvl="0"/>
            <a:r>
              <a:rPr lang="ru-RU" b="1" dirty="0" smtClean="0">
                <a:solidFill>
                  <a:schemeClr val="bg1"/>
                </a:solidFill>
                <a:latin typeface="Calibri Light" panose="020F0302020204030204"/>
              </a:rPr>
              <a:t>                     2017 г.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Приветствия картинки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46" y="3550696"/>
            <a:ext cx="3153508" cy="2672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15 frederic_chopin_-_vals_si_minor_op._69_2_(zaycev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7045" y="42775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531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047" y="365125"/>
            <a:ext cx="10961076" cy="288216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                                   Цель.</a:t>
            </a:r>
            <a:br>
              <a:rPr lang="ru-RU" dirty="0" smtClean="0"/>
            </a:br>
            <a:r>
              <a:rPr lang="ru-RU" sz="2800" dirty="0" smtClean="0"/>
              <a:t>1.Познакомить школьников с работами отечественных и зарубежных селекционеров в создании сортов тюльпанов.</a:t>
            </a:r>
            <a:br>
              <a:rPr lang="ru-RU" sz="2800" dirty="0" smtClean="0"/>
            </a:br>
            <a:r>
              <a:rPr lang="ru-RU" sz="2800" dirty="0" smtClean="0"/>
              <a:t>                                                     </a:t>
            </a:r>
            <a:r>
              <a:rPr lang="ru-RU" dirty="0" smtClean="0"/>
              <a:t>Задачи.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                           Познакомить с сортами тюльпанов.</a:t>
            </a:r>
            <a:br>
              <a:rPr lang="ru-RU" sz="2800" dirty="0" smtClean="0"/>
            </a:br>
            <a:r>
              <a:rPr lang="ru-RU" sz="2800" dirty="0" smtClean="0"/>
              <a:t>         Определить значение тюльпанов в культурном ландшафте.</a:t>
            </a:r>
            <a:endParaRPr lang="ru-RU" sz="2800" dirty="0"/>
          </a:p>
        </p:txBody>
      </p:sp>
      <p:sp>
        <p:nvSpPr>
          <p:cNvPr id="3" name="Рамка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5875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Цветут Простые Поздние тюльпаны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53" y="328246"/>
            <a:ext cx="5445370" cy="617806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00800" y="1066800"/>
            <a:ext cx="5474677" cy="4414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Именно на эти тюльпаны возложена большая миссия заполнения временного промежутка до цветения ранних сортов ирисов.</a:t>
            </a:r>
            <a:r>
              <a:rPr lang="ru-RU" sz="1600" dirty="0"/>
              <a:t> </a:t>
            </a:r>
            <a:r>
              <a:rPr lang="ru-RU" sz="2400" dirty="0"/>
              <a:t>Тюльпаны этого класса роскошны благодаря своей классической красоте бокаловидного цветка, у них прочный цветонос, разнообразие окрасок – прекрасный материал для весенних цветников; долго стоят в срезке; отечественные сорта устойчивы к неблагоприятным погодным условиям конца весны – начала лета и имеют высокий коэффициент размножения. Среди последних: ‘Скиф’, ‘Галина Уланова’, ‘Тоня’, ‘Мираж’, ‘Сказочное Видение’, ‘Жемчужный’, ‘Константин Клименко’, ‘Домик для </a:t>
            </a:r>
            <a:r>
              <a:rPr lang="ru-RU" sz="2400" dirty="0" err="1"/>
              <a:t>Дюймовочки</a:t>
            </a:r>
            <a:r>
              <a:rPr lang="ru-RU" sz="2400" dirty="0"/>
              <a:t>’ и др</a:t>
            </a:r>
            <a:r>
              <a:rPr lang="ru-RU" sz="1600" dirty="0"/>
              <a:t>.</a:t>
            </a: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5506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Candy Club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1" y="265966"/>
            <a:ext cx="5503985" cy="626378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41831" y="1681570"/>
            <a:ext cx="5357446" cy="1900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Тюльпан сорт ‘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Candy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Club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Красивый сорт для любителей разноцветных тюльпанов. Цветок бокаловидный, кремово-белый, по лепесткам идет розовая штриховка. Цветонос высотой 50 см. Цветет поздно. Иногда многоцветковый: несет 4-6 цветков.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5595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Blushing Lady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08" y="352425"/>
            <a:ext cx="5433646" cy="616560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506308" y="1228000"/>
            <a:ext cx="5357446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Тюльпан сорт ‘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Blushing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Lady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Загадочный сорт с интересным названием – «смущенная леди». Цветок довольно крупный, высотой 8-9 см, розовый, с желтыми краями лепестков, ароматный. Цветонос высотой 65-80 см. На больших листьях часто появляются легкие красные штрихи. Сорт дает срезку высокого качества. Продолжительность цветения — до 2-3 недель.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7874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Catherin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53" y="265966"/>
            <a:ext cx="5457093" cy="628723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88723" y="1951201"/>
            <a:ext cx="5263661" cy="1900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 сорт ‘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Catherina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Именной сорт, посвященный Екатеринам. Цветок красивый, бокаловидный, высотой до 6 см, белый, по середине лепестков его ненавязчиво «идут» желтоватые штрихи. Цветонос прочный, высотой 50-60 см.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5460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Georget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53" y="336306"/>
            <a:ext cx="5457093" cy="619344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47692" y="2093693"/>
            <a:ext cx="5334000" cy="2362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Тюльпан сорт ‘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Georgette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Роскошный золотистый сорт с цветками, по краям лепестков которых идет красная нерегулярная штриховка. Цветок бокаловидный, крупный, высотой до 7 см. Цветонос прочный, высотой 50-60 см; цветет в конце мая. Иногда многоцветковый: несет по 5 цветков.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1740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009" y="353011"/>
            <a:ext cx="5425468" cy="615329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459415" y="2105416"/>
            <a:ext cx="5410200" cy="2362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Тюльпан сорт</a:t>
            </a:r>
            <a:r>
              <a:rPr lang="en-US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‘Hans Dietrich </a:t>
            </a:r>
            <a:r>
              <a:rPr lang="en-US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Genscher</a:t>
            </a:r>
            <a:r>
              <a:rPr lang="en-US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en-US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Именной сорт, посвященный видному немецкому политику Гансу-Дитриху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Геншеру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 Цветок бокаловидный, крупный, высотой 8-10 см, светло-желтый. Цветонос прочный высотой 35-45 см; цветет 2-3 недели. Иногда многоцветковый: несет по 4-6 цветков. Хорош в срезке.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12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La Courtin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84" y="346195"/>
            <a:ext cx="5421924" cy="61538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94584" y="2357459"/>
            <a:ext cx="5287107" cy="2131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Тюльпан сорт ‘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Courtine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Очень интересный сорт. Цветок бокаловидный, крупный, высотой 10-12 см, светло-желтый. У нераскрытого цветка словно внутри спрятана темно-красная штриховка, идущая по центру и низу лепестков. Прочный цветонос высотой 60-70 см. Красив в весенних цветниках.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5480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Maure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31" y="352424"/>
            <a:ext cx="5468815" cy="617732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82861" y="2066617"/>
            <a:ext cx="5310553" cy="1900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Тюльпан сорт ‘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Maureen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Изысканный белый сорт. Цветок крупный, высотой 8-10 см; распускается в мае. Цветонос прочный, высотой 60-75 см. Роскошен как в срезке, так и в поздно весенних композициях цветников.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3199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Mrs J. T. Scheeper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31" y="352424"/>
            <a:ext cx="5457092" cy="613043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59415" y="2148679"/>
            <a:ext cx="5439508" cy="1669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Тюльпан сорт</a:t>
            </a:r>
            <a:r>
              <a:rPr lang="en-US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‘</a:t>
            </a:r>
            <a:r>
              <a:rPr lang="en-US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Mrs</a:t>
            </a:r>
            <a:r>
              <a:rPr lang="en-US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J. T. </a:t>
            </a:r>
            <a:r>
              <a:rPr lang="en-US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Scheepers</a:t>
            </a:r>
            <a:r>
              <a:rPr lang="en-US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en-US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Именной сорт, посвященный некой миссис Джон Т.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Шиперс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 Цветок крупный, высотой 7 см, бокаловидный, ярко-желтый. Цветонос высотой 60 см. Устойчив к вирусу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пестролепестности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8052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Modern Styl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53" y="352424"/>
            <a:ext cx="5421924" cy="61538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553199" y="2207295"/>
            <a:ext cx="5322277" cy="1900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Тюльпан сорт ‘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Великолепный сорт. Цветок крупный, чашевидный, высотой 7-8 см, цвета слоновой кости, на фоне которого роскошна розовая штриховка края лепестков и «брызги» такой же окраски ближе к центру.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3292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Галина Уланов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53" y="339969"/>
            <a:ext cx="5421924" cy="620150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377353" y="1396272"/>
            <a:ext cx="5498123" cy="3452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Тюльпан сорт ‘Галина Уланова’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Фото Л.М. Александровой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Отечественный крымский сорт. Создан Л.М. Александровой, Г.И. 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Легендзовской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 1997 г. Он посвящен знаменитой балерине и её бессмертному танцу. Цветок чашевидный, крупный, высотой до 12 см, ярко-розовый. Цветонос прочный, высотой до 60 см. Цветет с 3-й декады апреля в течение 2-х недель.  Устойчив к вирусу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пестролепестности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и неблагоприятным погодным условиям степного Крыма. Хорош в срезке и в весенних миксбордерах.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0094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Домик для Дюймовоч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53" y="352424"/>
            <a:ext cx="5457093" cy="62007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24246" y="2299266"/>
            <a:ext cx="5486400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Тюльпан сорт ‘Домик для </a:t>
            </a:r>
            <a:r>
              <a:rPr lang="ru-RU" sz="20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Дюймовочки</a:t>
            </a: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Отечественный крымский сорт. Создан Л.М. Александровой. Цветок чашевидный, высотой 6-7 см, розовый.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9993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Константин Клименко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08" y="281353"/>
            <a:ext cx="5480538" cy="62835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24246" y="1639190"/>
            <a:ext cx="5486400" cy="30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Тюльпан сорт ‘Константин Клименко’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Фото Л.М. Александровой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Отечественный крымский сорт. Создан Л.М. Александровой. Назван благодарной ученицей в честь своего учителя – Константина Трофимовича Клименко. Это сорт-хамелеон: окраска цветка меняется в процессе цветения от белого до фиолетово малинового. Очень устойчив к погодным условиям.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64721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Тон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31" y="265967"/>
            <a:ext cx="5445369" cy="62520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24246" y="1190180"/>
            <a:ext cx="5462954" cy="3747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Тюльпан сорт ‘Тоня’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Отечественный крымский сорт. Создан Л.М. Александровой, Г.И.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Легендзовской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, А.П.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Корастылёвой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в 1997 г. Цветок сиренево-розовый, узко-бокаловидный, с округлыми слегка отогнутыми лепестками, высотой до 12 см. Интересно, что в закрытом состоянии он напоминает розу. Цветонос прочный, высотой до 60 см. Цветет в условиях степного Крыма в конце апреля – начало мая в течение 2-х недель. Устойчив к вирусу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пестролепестности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и неблагоприятным погодным условиям, но в особо жаркие годы продолжительность цветения может сокращаться на 2-4 дня.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5774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Золотые Россып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1" y="304799"/>
            <a:ext cx="5468816" cy="621323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00799" y="1811045"/>
            <a:ext cx="5474677" cy="2298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Тюльпан сорт ‘Золотые Россыпи’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Фото Л.М. Александровой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Отечественный крымский сорт. Шикарен своей золотистой окраской. Цветок бокаловидный, высотой 5-6 см. Устойчив к вирусу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пестролепестности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 Красив в срезке. Эффектен в весенних клумбах, на фоне хвойных растений.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2966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Пламенный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31" y="334106"/>
            <a:ext cx="5457092" cy="617806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24246" y="1867846"/>
            <a:ext cx="5448300" cy="2298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Тюльпан сорт ‘Пламенный’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Фото А. Папкова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Отечественный крымский сорт. Неимоверно красивый, двуцветный. Цветок красно-белого цвета – цвета крымской весны. Устойчив к непогодным условиям и вирусу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пестролепестности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1168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Сад Счастья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1" y="328245"/>
            <a:ext cx="5503985" cy="618978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12522" y="1334027"/>
            <a:ext cx="5498123" cy="275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Тюльпан сорт ‘Сад Счастья’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Фото Л.М. Александровой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275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Очень красивый отечественный крымский сорт. Создан Л.М. Александровой к Юбилею Никитского ботанического сада (200-летние сад отмечал в 2012 г.). Цветок чашевидный, высотой 5-6 см, темно сиренево-малиновой окраски. Устойчив к вирусу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пестролепестности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и погодным сюрпризам поздней весны.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6495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87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72554" y="0"/>
            <a:ext cx="46893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Рамка 3"/>
          <p:cNvSpPr/>
          <p:nvPr/>
        </p:nvSpPr>
        <p:spPr>
          <a:xfrm>
            <a:off x="164123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213231" y="140676"/>
            <a:ext cx="5814646" cy="6564923"/>
          </a:xfrm>
          <a:prstGeom prst="frame">
            <a:avLst>
              <a:gd name="adj1" fmla="val 806"/>
            </a:avLst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 descr="Тюльпан сорт Людмил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1" y="352425"/>
            <a:ext cx="5503985" cy="616560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424246" y="1199726"/>
            <a:ext cx="5486400" cy="3516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825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Тюльпан сорт ‘Людмила’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252525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Именной сорт, посвященный Людмилам. Отечественный крымский сорт. Создан Людмилой Максимовной Александровой и назван в честь дочери, которую тоже зовут Людмилой. Цветок ярко-оранжевой окраски, словно светящийся изнутри, лепестки заостренные, высотой 6-7 см. Прочный цветонос высотой 35-45 см.  Хорош в срезке и в весенних композициях. Устойчив к вирусу </a:t>
            </a:r>
            <a:r>
              <a:rPr lang="ru-RU" dirty="0" err="1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пестролепестности</a:t>
            </a:r>
            <a:r>
              <a:rPr lang="ru-RU" dirty="0" smtClean="0">
                <a:solidFill>
                  <a:srgbClr val="252525"/>
                </a:solidFill>
                <a:effectLst/>
                <a:latin typeface="inherit"/>
                <a:ea typeface="Times New Roman" panose="02020603050405020304" pitchFamily="18" charset="0"/>
                <a:cs typeface="Arial" panose="020B0604020202020204" pitchFamily="34" charset="0"/>
              </a:rPr>
              <a:t> и непогоде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6348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6667" y="1731804"/>
            <a:ext cx="10535138" cy="1885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http://zakustom.com/blog/43503919415/17-luchshih-sortov-Prostyih-Pozdnih-tyulpanov?tmd=1</a:t>
            </a:r>
            <a:r>
              <a:rPr lang="ru-RU" u="sng" dirty="0" smtClean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0070C0"/>
                </a:solidFill>
              </a:rPr>
              <a:t>Людмила </a:t>
            </a:r>
            <a:r>
              <a:rPr lang="ru-RU" sz="1600" dirty="0" err="1">
                <a:solidFill>
                  <a:srgbClr val="0070C0"/>
                </a:solidFill>
              </a:rPr>
              <a:t>Улейская</a:t>
            </a:r>
            <a:r>
              <a:rPr lang="ru-RU" sz="1600" dirty="0">
                <a:solidFill>
                  <a:srgbClr val="0070C0"/>
                </a:solidFill>
              </a:rPr>
              <a:t>, </a:t>
            </a:r>
            <a:r>
              <a:rPr lang="ru-RU" sz="1600" u="sng" dirty="0" smtClean="0">
                <a:solidFill>
                  <a:srgbClr val="0070C0"/>
                </a:solidFill>
                <a:hlinkClick r:id="rId3"/>
              </a:rPr>
              <a:t>7dach.ru</a:t>
            </a:r>
            <a:r>
              <a:rPr lang="ru-RU" sz="1600" u="sng" dirty="0" smtClean="0">
                <a:solidFill>
                  <a:srgbClr val="0070C0"/>
                </a:solidFill>
              </a:rPr>
              <a:t> , </a:t>
            </a:r>
            <a:r>
              <a:rPr lang="ru-RU" sz="1600" dirty="0" err="1" smtClean="0">
                <a:solidFill>
                  <a:srgbClr val="0070C0"/>
                </a:solidFill>
              </a:rPr>
              <a:t>публ</a:t>
            </a:r>
            <a:r>
              <a:rPr lang="ru-RU" sz="1600" dirty="0">
                <a:solidFill>
                  <a:srgbClr val="0070C0"/>
                </a:solidFill>
              </a:rPr>
              <a:t> </a:t>
            </a:r>
            <a:r>
              <a:rPr lang="ru-RU" sz="1600" dirty="0">
                <a:solidFill>
                  <a:srgbClr val="0070C0"/>
                </a:solidFill>
                <a:hlinkClick r:id="rId4"/>
              </a:rPr>
              <a:t>Ольга Филиппова </a:t>
            </a:r>
            <a:endParaRPr lang="ru-RU" sz="1600" dirty="0" smtClean="0">
              <a:solidFill>
                <a:srgbClr val="0070C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0070C0"/>
                </a:solidFill>
                <a:hlinkClick r:id="rId5"/>
              </a:rPr>
              <a:t>https://</a:t>
            </a:r>
            <a:r>
              <a:rPr lang="ru-RU" sz="1600" dirty="0" smtClean="0">
                <a:solidFill>
                  <a:srgbClr val="0070C0"/>
                </a:solidFill>
                <a:hlinkClick r:id="rId5"/>
              </a:rPr>
              <a:t>www.yandex.ru</a:t>
            </a:r>
            <a:r>
              <a:rPr lang="ru-RU" sz="1600" dirty="0" smtClean="0">
                <a:solidFill>
                  <a:srgbClr val="0070C0"/>
                </a:solidFill>
              </a:rPr>
              <a:t> –Фото тюльпанов.</a:t>
            </a:r>
            <a:endParaRPr lang="ru-RU" sz="1600" u="sng" dirty="0" smtClean="0">
              <a:solidFill>
                <a:srgbClr val="0070C0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10419" y="583196"/>
            <a:ext cx="3254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ИСТОЧНИКИ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интернета</a:t>
            </a:r>
            <a:endParaRPr lang="ru-RU" sz="2400" dirty="0"/>
          </a:p>
        </p:txBody>
      </p:sp>
      <p:pic>
        <p:nvPicPr>
          <p:cNvPr id="4" name="Рисунок 3" descr="Спасибо, благодарю смайлики картинки гифки анимации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635" y="3059722"/>
            <a:ext cx="6710729" cy="304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29445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250">
        <p15:prstTrans prst="pageCurlDoubl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241</Words>
  <Application>Microsoft Office PowerPoint</Application>
  <PresentationFormat>Широкоэкранный</PresentationFormat>
  <Paragraphs>66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inherit</vt:lpstr>
      <vt:lpstr>Times New Roman</vt:lpstr>
      <vt:lpstr>Тема Office</vt:lpstr>
      <vt:lpstr>                  17 ЛУЧШИХ СОРТОВ  ПРОСТЫХ ПОЗДНИХ ТЮЛЬПАНОВ             в культурном ландшафте. </vt:lpstr>
      <vt:lpstr>                                   Цель. 1.Познакомить школьников с работами отечественных и зарубежных селекционеров в создании сортов тюльпанов.                                                      Задачи.                              Познакомить с сортами тюльпанов.          Определить значение тюльпанов в культурном ландшафте.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17 ЛУЧШИХ СОРТОВ  ПРОСТЫХ ПОЗДНИХ ТЮЛЬПАНОВ </dc:title>
  <dc:creator>Дом</dc:creator>
  <cp:lastModifiedBy>Дом</cp:lastModifiedBy>
  <cp:revision>6</cp:revision>
  <dcterms:created xsi:type="dcterms:W3CDTF">2017-03-22T12:36:11Z</dcterms:created>
  <dcterms:modified xsi:type="dcterms:W3CDTF">2017-03-22T13:23:16Z</dcterms:modified>
</cp:coreProperties>
</file>