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96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6A01-78BD-4987-BE8F-0A129FA96E1C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F739-C517-4EDA-A109-EF71D9CE7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128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6A01-78BD-4987-BE8F-0A129FA96E1C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F739-C517-4EDA-A109-EF71D9CE7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714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6A01-78BD-4987-BE8F-0A129FA96E1C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F739-C517-4EDA-A109-EF71D9CE7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232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6A01-78BD-4987-BE8F-0A129FA96E1C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F739-C517-4EDA-A109-EF71D9CE7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279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6A01-78BD-4987-BE8F-0A129FA96E1C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F739-C517-4EDA-A109-EF71D9CE7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019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6A01-78BD-4987-BE8F-0A129FA96E1C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F739-C517-4EDA-A109-EF71D9CE7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855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6A01-78BD-4987-BE8F-0A129FA96E1C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F739-C517-4EDA-A109-EF71D9CE7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577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6A01-78BD-4987-BE8F-0A129FA96E1C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F739-C517-4EDA-A109-EF71D9CE7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179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6A01-78BD-4987-BE8F-0A129FA96E1C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F739-C517-4EDA-A109-EF71D9CE7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3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6A01-78BD-4987-BE8F-0A129FA96E1C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F739-C517-4EDA-A109-EF71D9CE7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642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16A01-78BD-4987-BE8F-0A129FA96E1C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F739-C517-4EDA-A109-EF71D9CE7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459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16A01-78BD-4987-BE8F-0A129FA96E1C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BF739-C517-4EDA-A109-EF71D9CE7D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795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hyperlink" Target="http://www.idealdomik.ru/sad-i-ogorod/yenciklopedija-sadovyh-rastenii/r-s-t/sorta-tyulpanov-foto-i-nazvanija-s-opisaniem.htm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521" y="885092"/>
            <a:ext cx="6811109" cy="223910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</a:t>
            </a:r>
            <a:r>
              <a:rPr lang="ru-RU" sz="4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сорта тюльпанов </a:t>
            </a:r>
            <a:r>
              <a:rPr lang="ru-RU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можно</a:t>
            </a:r>
            <a:br>
              <a:rPr lang="ru-RU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вырастить в </a:t>
            </a:r>
            <a:r>
              <a:rPr lang="ru-RU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школе ,</a:t>
            </a:r>
            <a:br>
              <a:rPr lang="ru-RU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саду</a:t>
            </a:r>
            <a:r>
              <a:rPr lang="ru-RU" sz="4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даче.</a:t>
            </a:r>
            <a:r>
              <a:rPr lang="ru-RU" sz="4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745415" y="5698811"/>
            <a:ext cx="32238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smtClean="0">
                <a:solidFill>
                  <a:schemeClr val="bg1"/>
                </a:solidFill>
                <a:latin typeface="Calibri Light" panose="020F0302020204030204"/>
              </a:rPr>
              <a:t>МКОУ </a:t>
            </a:r>
            <a:r>
              <a:rPr lang="ru-RU" b="1" dirty="0" err="1" smtClean="0">
                <a:solidFill>
                  <a:schemeClr val="bg1"/>
                </a:solidFill>
                <a:latin typeface="Calibri Light" panose="020F0302020204030204"/>
              </a:rPr>
              <a:t>Филиппенковская</a:t>
            </a:r>
            <a:r>
              <a:rPr lang="ru-RU" b="1" dirty="0" smtClean="0">
                <a:solidFill>
                  <a:schemeClr val="bg1"/>
                </a:solidFill>
                <a:latin typeface="Calibri Light" panose="020F0302020204030204"/>
              </a:rPr>
              <a:t> ООШ,</a:t>
            </a:r>
          </a:p>
          <a:p>
            <a:pPr lvl="0"/>
            <a:r>
              <a:rPr lang="ru-RU" b="1" dirty="0" smtClean="0">
                <a:solidFill>
                  <a:schemeClr val="bg1"/>
                </a:solidFill>
                <a:latin typeface="Calibri Light" panose="020F0302020204030204"/>
              </a:rPr>
              <a:t>Учитель биологии Чалый Н.С.</a:t>
            </a:r>
          </a:p>
          <a:p>
            <a:pPr lvl="0"/>
            <a:r>
              <a:rPr lang="ru-RU" b="1" dirty="0" smtClean="0">
                <a:solidFill>
                  <a:schemeClr val="bg1"/>
                </a:solidFill>
                <a:latin typeface="Calibri Light" panose="020F0302020204030204"/>
              </a:rPr>
              <a:t>                     2017 г.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Приветствия картинки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076" y="2004646"/>
            <a:ext cx="4911969" cy="40665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Рамка 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Артур Руденко_-_Еще вчера 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47738" y="6662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248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idealdomik.ru/images/200(1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22" y="234462"/>
            <a:ext cx="7455877" cy="62366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8170985" y="1039088"/>
            <a:ext cx="3516922" cy="462742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150"/>
              </a:spcAft>
            </a:pPr>
            <a:r>
              <a:rPr lang="ru-RU" b="1" dirty="0" smtClean="0">
                <a:solidFill>
                  <a:srgbClr val="0053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группа - раннецветущие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1-й класс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Простые ранние тюльпаны (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Single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Early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Зацветают одними из первых - в конце апреля. Сорта из этой группы невысокие - до 40 см. Цветок высотой 5-8 см, бокаловидной формы. Окраска в основном в теплых тонах (красные и желтые). В солнечную погоду их цветки широко раскрываются. Сорта этой группы хороши для ранней выгонки. Процент размножения невысокий</a:t>
            </a:r>
            <a:endParaRPr lang="ru-RU" dirty="0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12086492" cy="6858000"/>
          </a:xfrm>
          <a:prstGeom prst="frame">
            <a:avLst>
              <a:gd name="adj1" fmla="val 20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50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idealdomik.ru/images/20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69" y="398585"/>
            <a:ext cx="6096000" cy="599049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6600091" y="532214"/>
            <a:ext cx="5181600" cy="572323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 2-й класс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Махровые ранние тюльпаны (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Double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Early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Растения невысокие, до 20-35 см (хотя есть исключения), цветки махровые. Цветут на 3-6 дней позднее простых ранних. Цветение достаточно длительное.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Тюльпаны этой группы очень любят ландшафтные дизайнеры. Дело в том, что из-за невысокого стебля не заваливаются и цветы в саду выглядят очень аккуратно. Достаточно крупные, махровые и густомахровые цветки долго не увядают, превращают клумбы в сплошной цветущий ковер. Для выгонки пригодны, но не для срезки. Лучше всего они будут смотреться высаженными в горшки или кашпо в композиции с гиацинтами и крокусами. Размножаются достаточно хорошо.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336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91046" y="751274"/>
            <a:ext cx="3915508" cy="515615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150"/>
              </a:spcAft>
            </a:pPr>
            <a:r>
              <a:rPr lang="ru-RU" b="1" dirty="0" smtClean="0">
                <a:solidFill>
                  <a:srgbClr val="0053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 группа средне-цветущие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3-й класс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Триумф- тюльпаны (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Triumph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Окраска цветков тюльпанов этой группы от белой до темно-фиолетовой, часто встречаются сорта с двухцветной окраской. Цветут в конце апреля - начале мая, довольно продолжительное время. Бокалы цветка никогда не раскрываются до конца «в лепешку». Устойчивы к ветру и дождю.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Растения довольно высокие - 40-60 см. Очень эффектны в ландшафте. Хороши в срезке. Процент размножения средний.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idealdomik.ru/images/20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38" y="363414"/>
            <a:ext cx="6576647" cy="593187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547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85538" y="499399"/>
            <a:ext cx="4478215" cy="60195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4-й класс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Дарвиновы гибриды (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Darwin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Hybrid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Растения очень высокие - 60-80 см. Цветки бокаловидные, в основном розового и красного цвета, есть сорта двойной окраски. Зацветают достаточно рано, в начале мая. Цветки имеют склонность полностью открываться и достаточно быстро отцветают. Эти тюльпаны устойчивы к вирусу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пестролепестности</a:t>
            </a: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хорошо переносят весенние заморозки, длительное время сохраняются в срезке, хорошо переносят транспортировку.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Листья широкие, поэтому высаживать их нужно на расстоянии больше обычного. Процент размножения высокий.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idealdomik.ru/images/7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31" y="316522"/>
            <a:ext cx="6976696" cy="620247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695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59969" y="653985"/>
            <a:ext cx="3845170" cy="574888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150"/>
              </a:spcAft>
            </a:pPr>
            <a:r>
              <a:rPr lang="ru-RU" b="1" dirty="0" smtClean="0">
                <a:solidFill>
                  <a:srgbClr val="0053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III группа - поздно-цветущие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5-й класс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Простые поздние (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Single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Late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высокие, до 75 см, и мощные растения. Цветки крупные, бокаловидной формы с квадратным основанием и широкими тупоконечными лепестками. Окраска от белой до пурпурной, почти черной, многие сорта имеют двухцветную окраску. Цветут в середине мая. Среди сортов простых поздних тюльпанов есть многоцветковые сорта, у которых на одном цветоносе от 3 до 5 цветков. Хороши для срезки и для выгонки. Размножаются очень хорошо.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idealdomik.ru/images/20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92" y="378435"/>
            <a:ext cx="7398727" cy="61245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457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95845" y="292602"/>
            <a:ext cx="4149969" cy="631596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6-й класс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Лилиецветные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Lily-flowered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Тюльпаны с необычной формой цветка. Высота растений - 60-75 см. Удлиненные бокалы с отгибающимися наружу и заостренными лепестками.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Нижняя часть цветка чуть выпуклая и у всех сортов тонкая «талия». Внешне они очень напоминают цветок лилии.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Окраска бокала самая разнообразная. Цветут во второй половине мая.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Лилиецветные</a:t>
            </a: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тюльпаны очень популярны среди цветоводов-любителей. Идеально подходят для срезки.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Процент размножения невысокий. Из одной луковицы можно получить 2-3.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idealdomik.ru/images/20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61" y="292602"/>
            <a:ext cx="7397262" cy="615509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368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59615" y="438743"/>
            <a:ext cx="3845169" cy="60002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7-й класс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Бахромчатые (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Fringed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Они отличаются от других эффектной бахромой, которая располагается по краю лепестков и похожа на кристаллообразные или игольчатые выросты. Могут быть разной длины. Высота растений 50-80 см. Цветут в мае.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Выведены сорта, у которых эти выросты могут располагаться и на спинке цветка. Также выведены бахромчатые махровые сорта. Цветки разнообразны по окраске, отсутствуют только темные сорта.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Бахромчатые тюльпаны имеют очень прочный цветонос, хорошо выглядят до конца вегетации.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Хороши для выгонки</a:t>
            </a:r>
            <a:endParaRPr lang="ru-RU" dirty="0"/>
          </a:p>
        </p:txBody>
      </p:sp>
      <p:pic>
        <p:nvPicPr>
          <p:cNvPr id="3" name="Рисунок 2" descr="http://www.idealdomik.ru/images/20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61" y="295641"/>
            <a:ext cx="7526215" cy="614333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152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44154" y="304474"/>
            <a:ext cx="4548554" cy="631596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8-й класс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Зеленоцветковые (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Viridiflora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Отличительная особенность этих тюльпанов - зеленые штрихи, пятна или полосы на внешней стороне лепестка. Зацветают они во второй половине мая. Растения делятся по высоте на низкие (25-30 см) и средние (35-50 см). Стебли у них прочные, листья узкие, у некоторых сортов с белой полосой по краю, что делает их привлекательными как до, так и после цветения. Зеленоцветковые тюльпаны отличаются изяществом и стойкостью. Бокалы высотой 5-7 см.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 тюльпаны эффектны при полном распускании, когда появляется дополнительная окраска, свойственная сорту. Их используют для срезки, но чаще всего для озеленения в альпинариях или декоративных садиках.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idealdomik.ru/images/9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08" y="230066"/>
            <a:ext cx="7203830" cy="64647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079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69014" y="199749"/>
            <a:ext cx="4947139" cy="661232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9-й класс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Рембрандт- тюльпаны (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Rembrandt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Представители этой группы имеют пеструю окраску цветка, но, в отличие от пораженных вирусом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пестролепестности</a:t>
            </a: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 них сохраняется постоянный рисунок из коричневых, бронзовых, черных, красных, розовых и пурпурных штрихов на красном, белом или желтом фоне.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Растения высокие (65-70 см), цветки крупные. Пригодны только для выращивания в открытом грунте. В настоящее время это довольно редкие растения, хотя современные сорта проверены на присутствие вируса, вызывающего пестроту окраски долей околоцветника. Истинные Рембрандт- тюльпаны можно приобрести только в специализированных хозяйствах, ориентированных на выращивание и разведение исторических и непромышленных сортов тюльпанов.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idealdomik.ru/images/20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31" y="199749"/>
            <a:ext cx="6646984" cy="64008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477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53754" y="356662"/>
            <a:ext cx="3845168" cy="60195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10-й класс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Попугайные (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Parrot</a:t>
            </a: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Растения разнообразной высоты и окраски, отличающиеся весьма экзотичной формой цветка. Изрезанные, волнистые, «растрепанные» лепестки тюльпанов этого класса напоминают нахохлившуюся тропическую птичку.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Цветки могут быть, кроме того, и огромного размера. Окраска от чисто-белой до черной. Высота растений -40-65 см.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Цветут поздно, во второй половине мая, хотя в этой группе бывают и раннецветущие сорта.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Их обычно используют в озеленении садов и для срезки в цветочных композициях.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idealdomik.ru/images/20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30" y="203167"/>
            <a:ext cx="7655170" cy="6326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275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59261" y="260719"/>
            <a:ext cx="3868615" cy="631596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11-й класс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Махровые поздние (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Double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Late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Объединяет сорта разнообразного происхождения, характеризующиеся крупными, порядка 10 см в диаметре, махровыми цветками, имеющими широкие округлые лепестки. Внешне они похожи на цветки пионов, их также называют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пионовидными</a:t>
            </a: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Цветут на 8-12 дней позже махровых ранних сортов и более продолжительно, до 3 недель, захватывая начало июня.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мощные и высокие, до 50-60 см, растения. Цветки разнообразны по окраске. Малоустойчивы к дождю и ветру. Хороши для срезки и выгонки.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idealdomik.ru/images/20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85" y="260719"/>
            <a:ext cx="7772400" cy="63159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119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05445" y="551764"/>
            <a:ext cx="3364523" cy="545251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150"/>
              </a:spcAft>
            </a:pPr>
            <a:r>
              <a:rPr lang="ru-RU" b="1" dirty="0" smtClean="0">
                <a:solidFill>
                  <a:srgbClr val="0053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IV группа — видовые и ботанические тюльпаны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12-й класс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Тюльпаны Кауфмана, их разновидности и гибриды (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Tulipa</a:t>
            </a: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Kaufmanniana</a:t>
            </a: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Отличаются самыми ранними сроками цветения (иногда уже в начале апреля). Высота растений - 15-25 см. Цветки крупные, звездчатой формы, с оттопыренными лепестками различной окраски. Листья многих тюльпанов с пурпурными полосами и крапинками. Устойчивы к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пестролепестности</a:t>
            </a: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idealdomik.ru/images/21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85" y="204787"/>
            <a:ext cx="7889630" cy="63953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863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59261" y="397178"/>
            <a:ext cx="3610708" cy="572323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13-й класс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Тюльпаны 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Фостера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их разновидности и гибриды (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Tulipa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Fosteriana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Тюльпаны этого класса более крупные, чем Кауфмана. Высота растений 20-30 см, цветки бокаловидной или чашевидной формы, сильно удлиненные (до 12 см в высоту), широкие. В распущенном состоянии похожи на звезды. Окраска яркая, в основном в красных тонах, иногда розовая и желтая. Листья широкие, слегка волнистые по краю. Цветут позднее тюльпанов Кауфмана: в конце апреля - начале мая.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idealdomik.ru/images/211(2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68" y="183905"/>
            <a:ext cx="7769469" cy="640446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881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72399" y="467517"/>
            <a:ext cx="4067908" cy="572323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14-й класс Тюльпаны 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Грейга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их разновидности и гибриды (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Tulipa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Greigii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Растения среднего роста - 20-35 см в высоту. Цветки яркие, крупные, одиночные, бокаловидной формы с широким основанием, легким перегибом по средней линии и отогнутыми наружу тупыми по форме лепестками. Окраска красная, оранжевая, иногда двухцветная. Цветут продолжительно с конца апреля — начала мая. Цветки долго не увядают. Очень декоративны листья, на зелени которых присутствуют темные штрихи и крапины. Хорошо смотрятся вдоль дорожек и на альпийских горках.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idealdomik.ru/images/212(1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91" y="257541"/>
            <a:ext cx="7326923" cy="628393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176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37231" y="647581"/>
            <a:ext cx="4185138" cy="572323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15-й класс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Дикорастущие виды тюльпанов, их разновидности и гибриды (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Tulipa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Botanical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Этот класс включает в себя дикорастущие виды тюльпанов, встречающиеся в природе. Среди них: т. красивенький, т.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Ошера</a:t>
            </a: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Баталина</a:t>
            </a: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Делаклюза</a:t>
            </a: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т. двухцветный, т. туркестанский, т. превосходящий, т. поздний.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они карликовые и низкорослые, цветут рано. Цветки мелкие, их окраска самая разнообразная. Недостаток растений этой группы - очень медленное размножение, а достоинство - отсутствие необходимости ежегодной выкопки луковиц.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idealdomik.ru/images/21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68" y="232996"/>
            <a:ext cx="7362093" cy="63436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832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70984" y="989904"/>
            <a:ext cx="3434861" cy="453778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Банья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Лука (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Banja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Luka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Относится к классу Дарвиновы гибриды и считается одним из удачных сортов. Высота растения 47-55 см. Цветок овальной формы, высота бокала до 10 см. На золотисто-желтом фоне ярко- красные штрихи. Цветет в конце апреля - начале мая. Сорт легко размножается. Эффектно смотрится на цветочных клумбах, хорош в срезке и идеален для выгонки.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idealdomik.ru/images/21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18" y="212481"/>
            <a:ext cx="7750419" cy="639933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653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99937" y="1013351"/>
            <a:ext cx="3727939" cy="424141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Барбадос (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Barbados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Относится к классу Бахромчатые тюльпаны. Высота растения 50-60 см. Цветок бокаловидной формы, насыщенной гранатово-красной окраски, с густой бахромой. Высота бокала до 8 см. Цветет в середине мая. Сорт размножается хорошо. Используется для групповых посадок, дает срезку отличного качества, прекрасно подходит для выгонки.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idealdomik.ru/images/21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84" y="216875"/>
            <a:ext cx="7877907" cy="637149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526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46831" y="1029291"/>
            <a:ext cx="3622430" cy="483414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Джузеппе Верди (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Ginseppe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Verdi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Относится к классу тюльпаны Кауфмана. Растение высотой 15-25 см. Цветок чашевидной формы, снаружи карминно-розового цвета, по краям лепестков - желтого, внутри - золотисто-желтого. Высота бокала 6 см. На листьях штрихи и пятна. Цветет в конце апреля. Цветки имеют легкий аромат. Сорт размножается средне. Подходит для альпийских горок, групповых посадок поддеревьями.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idealdomik.ru/images/21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68" y="148434"/>
            <a:ext cx="8027377" cy="65337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453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00646" y="888614"/>
            <a:ext cx="3856892" cy="483414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Бургунди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Лейс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Burgundy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Lace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Относится к классу Бахромчатые тюльпаны. Высота растения 50-70 см. Цветок бокаловидной формы, насыщенного розового цвета с нежно- розовой бахромой по краям. Высота бокала - 7-8 см. Цветет в конце мая довольно продолжительно. Легко размножается. Сорт неприхотливый, хорошо растет и на солнечном месте, и под кронами деревьев. Прекрасный выбор для весеннего букета.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idealdomik.ru/images/21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92" y="196360"/>
            <a:ext cx="7734300" cy="640373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31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99231" y="863746"/>
            <a:ext cx="3399692" cy="513050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Касабланка (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Casablanca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Относится к группе Махровые поздние тюльпаны. Высота растения 35-50 см. Цветок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пионовидной</a:t>
            </a: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формы, трех -четырехрядный, очень плотный, обладает насыщенным ароматом. Высота бокала 6-7 см, диаметр 10-12 см. Окраска нежно-кремовая. Цветет в мае довольно продолжительно - до 14 дней. Хорошо размножается. Эффектен на клумбе и в букете.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idealdomik.ru/images/21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30" y="199292"/>
            <a:ext cx="8012724" cy="64008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049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93722" y="1087907"/>
            <a:ext cx="3575539" cy="483414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Вест Поинт (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West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Point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Относится к группе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Лилиецветные</a:t>
            </a: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тюльпаны. Высота растения 40-60 см. Цветок с легким ароматом, насыщенного желтого цвета. Днем он раскрывается и приобретает звездообразную форму, а к вечеру складывается в остроконечную «рюмочку». Высота бокала до 9 см. Цветет в середине-конце мая довольно продолжительно - 10-18 дней. Размножается средне. Используется для озеленения и срезки.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idealdomik.ru/images/21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45" y="263770"/>
            <a:ext cx="8042031" cy="639493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732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1692" y="1109489"/>
            <a:ext cx="11558954" cy="862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u="sng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http://www.idealdomik.ru/sad-i-ogorod/yenciklopedija-sadovyh-rastenii/r-s-t/sorta-tyulpanov-foto-i-nazvanija-s-opisaniem.html</a:t>
            </a:r>
            <a:r>
              <a:rPr lang="ru-RU" sz="2400" u="sng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u="sng" dirty="0" err="1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фотографии,текст</a:t>
            </a:r>
            <a:r>
              <a:rPr lang="ru-RU" sz="2400" u="sng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 err="1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тюлпаны</a:t>
            </a:r>
            <a:r>
              <a:rPr lang="ru-RU" sz="2400" u="sng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03736" y="396353"/>
            <a:ext cx="3254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ИСТОЧНИКИ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интернета</a:t>
            </a:r>
            <a:endParaRPr lang="ru-RU" sz="2400" dirty="0"/>
          </a:p>
        </p:txBody>
      </p:sp>
      <p:pic>
        <p:nvPicPr>
          <p:cNvPr id="4" name="Рисунок 3" descr="Спасибо, благодарю смайлики картинки гифки анимаци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635" y="3059722"/>
            <a:ext cx="6710729" cy="304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Рамка 4"/>
          <p:cNvSpPr/>
          <p:nvPr/>
        </p:nvSpPr>
        <p:spPr>
          <a:xfrm>
            <a:off x="0" y="22056"/>
            <a:ext cx="12192000" cy="6835944"/>
          </a:xfrm>
          <a:prstGeom prst="frame">
            <a:avLst>
              <a:gd name="adj1" fmla="val 35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752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Красный и фиолетовый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1762</Words>
  <Application>Microsoft Office PowerPoint</Application>
  <PresentationFormat>Широкоэкранный</PresentationFormat>
  <Paragraphs>83</Paragraphs>
  <Slides>23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Verdana</vt:lpstr>
      <vt:lpstr>Тема Office</vt:lpstr>
      <vt:lpstr> Какие сорта тюльпанов можно  вырастить в школе , в саду,  на даче.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Какие сорта тюльпанов можно вырастить в саду, на даче </dc:title>
  <dc:creator>Дом</dc:creator>
  <cp:lastModifiedBy>Дом</cp:lastModifiedBy>
  <cp:revision>6</cp:revision>
  <dcterms:created xsi:type="dcterms:W3CDTF">2017-03-22T19:44:17Z</dcterms:created>
  <dcterms:modified xsi:type="dcterms:W3CDTF">2017-03-22T20:32:41Z</dcterms:modified>
</cp:coreProperties>
</file>