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62" r:id="rId6"/>
    <p:sldId id="263" r:id="rId7"/>
    <p:sldId id="264" r:id="rId8"/>
    <p:sldId id="259" r:id="rId9"/>
    <p:sldId id="261" r:id="rId10"/>
    <p:sldId id="260" r:id="rId11"/>
    <p:sldId id="265" r:id="rId12"/>
    <p:sldId id="266" r:id="rId13"/>
    <p:sldId id="267" r:id="rId14"/>
    <p:sldId id="27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511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8306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0895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566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3661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9353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006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311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9895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012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88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chimes.wav"/>
          </p:stSnd>
        </p:sndAc>
      </p:transition>
    </mc:Choice>
    <mc:Fallback>
      <p:transition spd="slow">
        <p:fade/>
        <p:sndAc>
          <p:stSnd>
            <p:snd r:embed="rId1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7A2C-68E6-4DEC-8DDF-3288279690E8}" type="datetimeFigureOut">
              <a:rPr lang="ru-RU" smtClean="0"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E467D-8ACE-4220-9569-46C50CC1C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02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3" name="chimes.wav"/>
          </p:stSnd>
        </p:sndAc>
      </p:transition>
    </mc:Choice>
    <mc:Fallback>
      <p:transition spd="slow">
        <p:fade/>
        <p:sndAc>
          <p:stSnd>
            <p:snd r:embed="rId13" name="chimes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loristics.info/ru/stati/2538-adiantum-v-domashnikh-usloviyakh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loristics.info/ru/stati/2540-nefrolepis-v-domashnikh-usloviyakh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floristics.info/ru/preraraty/insektitsidy/karbofos.html" TargetMode="External"/><Relationship Id="rId3" Type="http://schemas.openxmlformats.org/officeDocument/2006/relationships/hyperlink" Target="https://floristics.info/ru/komnatnye-rasteniya/vrediteli/nematoda.html" TargetMode="External"/><Relationship Id="rId7" Type="http://schemas.openxmlformats.org/officeDocument/2006/relationships/hyperlink" Target="https://floristics.info/ru/komnatnye-rasteniya/vrediteli/shchitovka.html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loristics.info/ru/komnatnye-rasteniya/vrediteli/trips.html" TargetMode="External"/><Relationship Id="rId5" Type="http://schemas.openxmlformats.org/officeDocument/2006/relationships/hyperlink" Target="https://floristics.info/ru/komnatnye-rasteniya/vrediteli/tlya.html" TargetMode="External"/><Relationship Id="rId4" Type="http://schemas.openxmlformats.org/officeDocument/2006/relationships/hyperlink" Target="https://floristics.info/ru/preraraty/insektitsidy/aktellik.html" TargetMode="External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img_url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hyperlink" Target="https://e.mail.ru/messag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www.gismeteo.ru/static/news/img/anno/3514/165_7d77d119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Комнатный папоротник.</a:t>
            </a:r>
            <a:endParaRPr lang="ru-RU" sz="8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Приветствия картинк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3" y="1840521"/>
            <a:ext cx="4595446" cy="4583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955323" y="490817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3600" b="1" dirty="0">
                <a:solidFill>
                  <a:srgbClr val="00B050"/>
                </a:solidFill>
                <a:latin typeface="Calibri Light" panose="020F0302020204030204"/>
              </a:rPr>
              <a:t>МКОУ </a:t>
            </a:r>
            <a:r>
              <a:rPr lang="ru-RU" sz="3600" b="1" dirty="0" err="1">
                <a:solidFill>
                  <a:srgbClr val="00B050"/>
                </a:solidFill>
                <a:latin typeface="Calibri Light" panose="020F0302020204030204"/>
              </a:rPr>
              <a:t>Филиппенковская</a:t>
            </a:r>
            <a:r>
              <a:rPr lang="ru-RU" sz="3600" b="1" dirty="0">
                <a:solidFill>
                  <a:srgbClr val="00B050"/>
                </a:solidFill>
                <a:latin typeface="Calibri Light" panose="020F0302020204030204"/>
              </a:rPr>
              <a:t> ООШ,</a:t>
            </a:r>
          </a:p>
          <a:p>
            <a:pPr lvl="0"/>
            <a:r>
              <a:rPr lang="ru-RU" sz="3600" b="1" dirty="0">
                <a:solidFill>
                  <a:srgbClr val="00B050"/>
                </a:solidFill>
                <a:latin typeface="Calibri Light" panose="020F0302020204030204"/>
              </a:rPr>
              <a:t>Учитель биологии Чалый Н.С.</a:t>
            </a:r>
          </a:p>
          <a:p>
            <a:pPr lvl="0"/>
            <a:r>
              <a:rPr lang="ru-RU" sz="3600" b="1" dirty="0">
                <a:solidFill>
                  <a:srgbClr val="00B050"/>
                </a:solidFill>
                <a:latin typeface="Calibri Light" panose="020F0302020204030204"/>
              </a:rPr>
              <a:t>                     2017 г.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-1" y="0"/>
            <a:ext cx="12192001" cy="6858000"/>
          </a:xfrm>
          <a:prstGeom prst="frame">
            <a:avLst>
              <a:gd name="adj1" fmla="val 37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17 sting_-_shape_of_my_heart_(zaycev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2388" y="3316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973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4" name="chimes.wav"/>
          </p:stSnd>
        </p:sndAc>
      </p:transition>
    </mc:Choice>
    <mc:Fallback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Комнатный папоротник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8" y="223837"/>
            <a:ext cx="5816117" cy="64231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368541" y="471839"/>
            <a:ext cx="5562640" cy="6031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Aft>
                <a:spcPts val="1125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Легенда о папоротнике, цветущем в ночь на Ивана Купала,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имеет определенный смысл. Кто отважится пойти именно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полночь с 6 на 7 июля в лес, чтобы увидеть, как цветёт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папоротник , может загадывать при виде цветущего папоротника заветное желание.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тверждается,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только нечистая сила не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ему это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cделать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поднимается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ветер, невесть откуда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появиляются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кони,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встающие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дыбы.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Находящийся там человек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испугается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убежит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того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места.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Папоротник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действительно одно из самых загадочных растений на Земле, хотя бы по той причине, что его история насчитывает миллионы лет. Ученые-археологи и сейчас находят окаменелости с отпечатками листьев папоротниковых растений</a:t>
            </a:r>
            <a:endParaRPr lang="ru-RU" sz="20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104119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Папоротник комнатный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8" y="247283"/>
            <a:ext cx="5816117" cy="63879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6324581" y="247283"/>
            <a:ext cx="5594873" cy="689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Папоротники очень жизнестойки и выживают в любых катаклизмах, но в домашних условиях хорошо себя чувствуют только некоторые виды. Самый популярный комнатный папоротник –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нефролепис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Иногда в квартирах встречаются также </a:t>
            </a:r>
            <a:r>
              <a:rPr lang="ru-RU" sz="2000" dirty="0" smtClean="0">
                <a:solidFill>
                  <a:srgbClr val="FF99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Как выращивать адиантум в домашних условиях"/>
              </a:rPr>
              <a:t>адиантум (Венерин волос)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платицериум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/>
              <a:t> </a:t>
            </a:r>
            <a:r>
              <a:rPr lang="ru-RU" sz="2400" dirty="0"/>
              <a:t>Комнатные папоротники, как и их дикие родственники, считаются неприхотливыми растениями. Но, тем не менее, не в любых условиях они будут хорошо расти и привлекательно выглядеть. В лесу папоротники прекрасно себя чувствуют на песчаных, а особенно на торфяных грунтах. Причем без ежедневного полива, в жару, без пересаживания или </a:t>
            </a:r>
            <a:r>
              <a:rPr lang="ru-RU" sz="2400" dirty="0" smtClean="0"/>
              <a:t>обрезки.</a:t>
            </a:r>
            <a:endParaRPr lang="ru-RU" sz="24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184413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24582" y="212114"/>
            <a:ext cx="5634436" cy="633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вот в городской среде даже в хорошей земле могут чахнуть. Почему? Потому что папоротники – своеобразный индикатор чистоты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атмосферы . Папоротниковые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плохо переносят загазованность и задымленность атмосферы, реагируют на пересушенный воздух, и если вы решили завести дома комнатный Папоротник, то обеспечьте ему в первую очередь доступ к свежему воздуху. Но с другой стороны, если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купили этот цветок, а дома он начал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чахнуть, это повод задуматься, все ли в порядке в вашей квартире. Может, где-то есть утечка газа или пора установить на кухне вытяжку. Кроме этого, Папоротник комнатный может усыхать от низкой влажности воздуха – это намек для вас, что пора купить увлажнитель или хотя бы поставить в доме пару сосудов с водой для испарения.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папоротник нефролепи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82" y="212114"/>
            <a:ext cx="5703296" cy="633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86107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Уход за папоротником комнатным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64" y="205703"/>
            <a:ext cx="5795600" cy="6446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348745" y="618924"/>
            <a:ext cx="5667410" cy="5643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 err="1" smtClean="0">
                <a:solidFill>
                  <a:srgbClr val="FF99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Уход за нефролеписом в домашних условиях"/>
              </a:rPr>
              <a:t>Нефролепис</a:t>
            </a:r>
            <a:r>
              <a:rPr lang="ru-RU" sz="2000" dirty="0" smtClean="0">
                <a:solidFill>
                  <a:srgbClr val="FF99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Уход за нефролеписом в домашних условиях"/>
              </a:rPr>
              <a:t> в домашних условиях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больше других Папоротников подходит для квартир, так как является самым выносливым видом. Кроме того, они декоративны и красивы. Листья могут иметь как светло-салатовый, так и темно-зеленый насыщенный оттенок. Это зависит от уровня освещенности и состава земельной смеси.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остальном же 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комнатный Папоротник неприхотлив в уходе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Это теневыносливое растение, так что вы можете украсить им самый удаленный от окна уголок комнаты. Полив Папоротника должен быть умеренным, а подкормка – нечастой. Остальные нюансы ухода за комнатным Папоротником рассмотрим подробнее.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764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45099" y="287064"/>
            <a:ext cx="5620512" cy="6395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теневыносливое растение. Но комнатные сорта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Нефролеписов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все-таки нуждаются в рассеянном солнечном свете. Так что если у вас свободны углы напротив окон или есть место возле юго-западного окна, разместите вазон с комнатным Папоротником именно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там.Взрослый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Папоротник – довольно крупное растение, и нуждается в большом количестве свободного места: листья разрастаются и в высоту, и в стороны, так что вряд ли вы сможете поставить горшок с Папоротником на подоконник. Ищите для него просторное место.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Комнатный папоротник – полив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9" y="223837"/>
            <a:ext cx="5795600" cy="64231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29613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1692" y="255454"/>
            <a:ext cx="546738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 поливе Папоротника нужно руководствоваться принципом умеренности. Земляной ком в горшке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не должен пересыхать, он постоянно должен быть в состоянии легкой влажности, но никак не заболоченности. А если вы сначала пересушите земляной ком, а потом его обильно польете, то имеете все шансы сгноить корни Папоротника. Так что главное в поливе – регулярность и умеренность. Его нужно поливать 2-3 раза в неделю и в это же время можно опрыскивать. И полив, и опрыскивание нужно производить мягкой, отстоянной или дождевой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водой.</a:t>
            </a:r>
            <a:endParaRPr lang="ru-RU" sz="2400" dirty="0"/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http://klumba.guru/images/89016/uhod-za-komnatnym-paporotnik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68" y="255453"/>
            <a:ext cx="5831253" cy="637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8" name="Овал 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249198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Папоротник комнатный – уход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8" y="212114"/>
            <a:ext cx="5816117" cy="6446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433021" y="563648"/>
            <a:ext cx="530180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ля 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Папоротника 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губителен сухой 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воздух ,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оэтому </a:t>
            </a: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опрыскивать его нужно часто. Если в квартире очень сухой воздух, то ежедневно, а если сухость умеренная, достаточно два раза в неделю. Опрыскивание можно совмещать, а можно чередовать с поливом</a:t>
            </a:r>
          </a:p>
          <a:p>
            <a:r>
              <a:rPr lang="ru-RU" sz="2000" dirty="0"/>
              <a:t>Почва должна быть слегка повышенной кислотности. Хорошо, если в состав земельной смеси для Папоротника будет входить торфяная, дерновая и листовая земля, перегной и песок. Грунт </a:t>
            </a:r>
            <a:r>
              <a:rPr lang="ru-RU" sz="2000" dirty="0" smtClean="0"/>
              <a:t> </a:t>
            </a:r>
            <a:r>
              <a:rPr lang="ru-RU" sz="2000" dirty="0"/>
              <a:t>должен быть рыхлым </a:t>
            </a:r>
            <a:r>
              <a:rPr lang="ru-RU" sz="2000" dirty="0" smtClean="0"/>
              <a:t>и водопроницаемым</a:t>
            </a:r>
            <a:r>
              <a:rPr lang="ru-RU" sz="2000" dirty="0"/>
              <a:t>. В горшке не должна застаиваться вода, иначе корни Папоротника будут гнить, а растение начнет болеть и может и погибнуть. Первый признак переувлажнения почвы – коричневые или бурые пятна на листьях. Затем они окончательно усыхают. Впрочем, так же Папоротник ведет себя при очень сухом воздухе и пересыхании почвы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221333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53554" y="252585"/>
            <a:ext cx="5392615" cy="635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Подкормка папоротника.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Папоротник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комнатный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частой подкормке не нуждается. Многие советуют удобрять его раз в 2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недели.Подкормку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лучше делать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раз в месяц раствором минеральных удобрений слабой консистенции. Можно использовать и органические удобрения, например, настой коровяка, но с ними легко перестараться, поэтому я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выберете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подкормки Папоротника комнатного готовые концентрированные минеральные калийные удобрения, которые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 разводить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инструкцией на бутылочке, чтобы подкармливать Папоротник весной и летом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/>
              <a:t> </a:t>
            </a:r>
            <a:r>
              <a:rPr lang="ru-RU" sz="2400" dirty="0"/>
              <a:t>Помните, какая почва в лесу? Рыхлая, с большим количеством перепревших листьев, иногда хвои, торфяных остатков. Вот такая земля нужна комнатному </a:t>
            </a:r>
            <a:r>
              <a:rPr lang="ru-RU" sz="2400" dirty="0" smtClean="0"/>
              <a:t>Папоротнику.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klumba.guru/images/89015/rastenie-paporotni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54" y="252584"/>
            <a:ext cx="5794131" cy="635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37151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Как ухаживать за комнатным папоротником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19" y="294175"/>
            <a:ext cx="5707719" cy="62707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6337034" y="448143"/>
            <a:ext cx="5496702" cy="6226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Пересаживать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Нефролепис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другие виды Папоротника комнатного можно ежегодно. Но лучше не пересаживать, а переваливать его, чтобы не травмировать корни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> </a:t>
            </a:r>
            <a:r>
              <a:rPr lang="ru-RU" sz="2400" dirty="0"/>
              <a:t>Для пересадки выбираем горшок в диаметре на 2-3 сантиметра больше, чем предыдущий, и аккуратно переваливаем туда цветок, стараясь не стряхивать грунт с корней. Затем добавляем свежую земляную смесь. Делать это лучше в начале вегетационного периода – весной. Если сделать перевалку осенью, Папоротник комнатный будет долго приживаться и болеть.</a:t>
            </a:r>
            <a:endParaRPr lang="ru-RU" dirty="0"/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7" name="Овал 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15296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42185" y="1097612"/>
            <a:ext cx="5392615" cy="468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пересадки можно произвести разделение куста. Это самый легкий и надежный способ размножения Папоротника комнатного. Делается это, если возле основного куста появились маленькие прикорневые детки-розетки. Их можно попытаться отделить вместе с частью корневища и высадить в отдельную емкость. После пересадки маленькому кустику нужны парниковые условия. Правда, приживаются не все детки, некоторые гибнут, и тем не менее, это самый удобный способ размножения Папоротников.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Как ухаживать за комнатным папоротником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19" y="294175"/>
            <a:ext cx="5707719" cy="62707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03341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76647" y="1186366"/>
            <a:ext cx="5439508" cy="4485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Болезни и вредители папоротника.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уход за Папоротником комнатным правильный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он вряд ли будет болеть. Но главная ошибка – неправильный полив – может стать причиной различных болезней и заражений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/>
              <a:t> </a:t>
            </a:r>
            <a:r>
              <a:rPr lang="ru-RU" sz="2400" dirty="0" smtClean="0"/>
              <a:t>Если </a:t>
            </a:r>
            <a:r>
              <a:rPr lang="ru-RU" sz="2400" dirty="0"/>
              <a:t>вы неправильно поливаете Папоротник, на его листьях сразу появляются коричневые пятна. Начинается все с кончиков листьев: они буреют, усыхают, а потом пропадает весь лист.</a:t>
            </a:r>
          </a:p>
          <a:p>
            <a:pPr algn="just">
              <a:lnSpc>
                <a:spcPct val="107000"/>
              </a:lnSpc>
              <a:spcAft>
                <a:spcPts val="1125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www.uhodvdomashnihusloviah.ru/sites/default/files/images/201514050526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69" y="240323"/>
            <a:ext cx="5788270" cy="634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207178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34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60831" y="0"/>
            <a:ext cx="4689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05507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07723" y="117230"/>
            <a:ext cx="5955324" cy="6646985"/>
          </a:xfrm>
          <a:prstGeom prst="frame">
            <a:avLst>
              <a:gd name="adj1" fmla="val 295"/>
            </a:avLst>
          </a:prstGeom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88723" y="752701"/>
            <a:ext cx="5322277" cy="4522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905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для полива взять холодную,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неотстоянную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воду, то в грунте может завестись 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Нематода – борьба и профилактика"/>
              </a:rPr>
              <a:t>нематода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и придется Папоротник немедленно пересаживать, хотя и это может не спасти цветок, ведь эти насекомые заводятся и в листьях, и в корнях, откуда их невозможно окончательно вытравить. Но можно попытаться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пересадке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побрызгать раствором </a:t>
            </a:r>
            <a:r>
              <a:rPr lang="ru-RU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 tooltip="Актеллик – инструкция по применению"/>
              </a:rPr>
              <a:t>Актеллика</a:t>
            </a:r>
            <a:r>
              <a:rPr lang="ru-RU" dirty="0" err="1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.Если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доме слишком сухой воздух, </a:t>
            </a: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Папоротник может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поразить 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 tooltip="Тля – борьба и профилактика"/>
              </a:rPr>
              <a:t>тля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 tooltip="Трипс – борьба и профилактика"/>
              </a:rPr>
              <a:t>трипс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 tooltip="Щитовка – борьба и профилактика"/>
              </a:rPr>
              <a:t>щитовка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того, чтобы этого не произошло, почаще опрыскивайте растение. Зараженное растение лучше всего обработать растворами 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 tooltip="Карбофос – инструкция по применению"/>
              </a:rPr>
              <a:t>Карбофоса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или </a:t>
            </a:r>
            <a:r>
              <a:rPr lang="ru-RU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Актелика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klumba.guru/images/89017/paporotnik-v-komnat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4" y="269630"/>
            <a:ext cx="5788025" cy="633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5797080" y="448143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9" name="Овал 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783900" y="327012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5" name="Овал 1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760440" y="6316416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1" name="Овал 2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70603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7843" y="298176"/>
            <a:ext cx="3754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ИСТОЧНИКИ МАТЕРИАЛОВ.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6459" y="899719"/>
            <a:ext cx="1084918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hlinkClick r:id="rId3"/>
              </a:rPr>
              <a:t>https://</a:t>
            </a:r>
            <a:r>
              <a:rPr lang="en-US" sz="3200" dirty="0" smtClean="0">
                <a:solidFill>
                  <a:srgbClr val="0070C0"/>
                </a:solidFill>
                <a:hlinkClick r:id="rId3"/>
              </a:rPr>
              <a:t>yandex.ru/images/search?img_url</a:t>
            </a:r>
            <a:r>
              <a:rPr lang="ru-RU" sz="3200" dirty="0" smtClean="0">
                <a:solidFill>
                  <a:srgbClr val="0070C0"/>
                </a:solidFill>
              </a:rPr>
              <a:t>  - фото папоротника.</a:t>
            </a:r>
          </a:p>
          <a:p>
            <a:r>
              <a:rPr lang="en-US" sz="3200" dirty="0">
                <a:solidFill>
                  <a:srgbClr val="0070C0"/>
                </a:solidFill>
                <a:hlinkClick r:id="rId4"/>
              </a:rPr>
              <a:t>https://e.mail.ru/message</a:t>
            </a:r>
            <a:r>
              <a:rPr lang="en-US" sz="3200" dirty="0" smtClean="0">
                <a:solidFill>
                  <a:srgbClr val="0070C0"/>
                </a:solidFill>
                <a:hlinkClick r:id="rId4"/>
              </a:rPr>
              <a:t>/</a:t>
            </a:r>
            <a:r>
              <a:rPr lang="ru-RU" sz="3200" dirty="0" smtClean="0">
                <a:solidFill>
                  <a:srgbClr val="0070C0"/>
                </a:solidFill>
              </a:rPr>
              <a:t>  - текстовая информация.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Спасибо, благодарю смайлики картинки гифки анимаци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688" y="2285999"/>
            <a:ext cx="6710729" cy="304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Рамка 5"/>
          <p:cNvSpPr/>
          <p:nvPr/>
        </p:nvSpPr>
        <p:spPr>
          <a:xfrm>
            <a:off x="34090" y="0"/>
            <a:ext cx="12157910" cy="6858000"/>
          </a:xfrm>
          <a:prstGeom prst="frame">
            <a:avLst>
              <a:gd name="adj1" fmla="val 1902"/>
            </a:avLst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978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953</Words>
  <Application>Microsoft Office PowerPoint</Application>
  <PresentationFormat>Широкоэкранный</PresentationFormat>
  <Paragraphs>23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Комнатный папоротник.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11</cp:revision>
  <dcterms:created xsi:type="dcterms:W3CDTF">2017-03-21T05:35:28Z</dcterms:created>
  <dcterms:modified xsi:type="dcterms:W3CDTF">2017-03-21T13:13:37Z</dcterms:modified>
</cp:coreProperties>
</file>