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4EDA-9C40-417D-B750-EB73E5F67D25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D162674-0738-4403-B7A5-1CF86E92292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4EDA-9C40-417D-B750-EB73E5F67D25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D162674-0738-4403-B7A5-1CF86E92292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4EDA-9C40-417D-B750-EB73E5F67D25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D162674-0738-4403-B7A5-1CF86E92292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D14B4EDA-9C40-417D-B750-EB73E5F67D25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62674-0738-4403-B7A5-1CF86E92292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4EDA-9C40-417D-B750-EB73E5F67D25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D162674-0738-4403-B7A5-1CF86E922927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4EDA-9C40-417D-B750-EB73E5F67D25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D162674-0738-4403-B7A5-1CF86E9229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4EDA-9C40-417D-B750-EB73E5F67D25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D162674-0738-4403-B7A5-1CF86E9229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D162674-0738-4403-B7A5-1CF86E922927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4EDA-9C40-417D-B750-EB73E5F67D25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D162674-0738-4403-B7A5-1CF86E922927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D14B4EDA-9C40-417D-B750-EB73E5F67D25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4EDA-9C40-417D-B750-EB73E5F67D25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62674-0738-4403-B7A5-1CF86E92292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D162674-0738-4403-B7A5-1CF86E92292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B4EDA-9C40-417D-B750-EB73E5F67D25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D14B4EDA-9C40-417D-B750-EB73E5F67D25}" type="datetimeFigureOut">
              <a:rPr lang="ru-RU" smtClean="0"/>
              <a:t>19.05.2014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D162674-0738-4403-B7A5-1CF86E922927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fammeo.ru/articles.php?article_id=76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fammeo.ru/viewpage.php?page_id=23&amp;sec=1&amp;cat=3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Плетение волос – один из самых древних способов их украшения, поэтому прически из косичек были популярны в мире во все времена. Египтянки еще 6 тысяч лет назад украшали голову множеством косичек, а их мужья брили головы и носили парики из косичек, сплетенных из нитей шерсти и растительных волокон.</a:t>
            </a:r>
            <a:br>
              <a:rPr lang="ru-RU" dirty="0"/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Прически из косичек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9863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>
                <a:hlinkClick r:id="rId2"/>
              </a:rPr>
              <a:t>Греческие прически</a:t>
            </a:r>
            <a:r>
              <a:rPr lang="ru-RU" dirty="0"/>
              <a:t> из косичек в комбинации с локонами в наши дни – эталон изящества и красоты. А римские матроны при создании причесок использовали даже накладные косы, которые срезали у рабынь.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На Руси девушки носили косу, причем ее длина и толщина были предметом восхищения окружающих и составляющей частью красоты владелицы. Замужние женщины заплетали две косы в знак изменения социального статуса. Косы укладывались вокруг головы и покрывались платком или головным убором: покрытая голова – символ замужества.</a:t>
            </a:r>
          </a:p>
        </p:txBody>
      </p:sp>
    </p:spTree>
    <p:extLst>
      <p:ext uri="{BB962C8B-B14F-4D97-AF65-F5344CB8AC3E}">
        <p14:creationId xmlns:p14="http://schemas.microsoft.com/office/powerpoint/2010/main" val="2620568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С </a:t>
            </a:r>
            <a:r>
              <a:rPr lang="ru-RU" dirty="0"/>
              <a:t>2010 года прически с косичками вошли в моду: их используют и в повседневной жизни, и в торжественных случаях. Есть подозрение, что моду на них ввела Юлия Тимошенко: она так часто появлялась на экранах телевидения и в СМИ со своей знаменитой косой, что это не прошло незамеченным. Новое – это хорошо забытое старое, а уж косы забыли основательно.  Правда,  африканские косички появились чуть раньше прически  «а-ля Тимошенко», но там совсем другая история: не каждая девушка решится на такой эпатаж, как </a:t>
            </a:r>
            <a:r>
              <a:rPr lang="ru-RU" dirty="0" err="1"/>
              <a:t>брейды</a:t>
            </a:r>
            <a:r>
              <a:rPr lang="ru-RU" dirty="0"/>
              <a:t>, а только с соответствующим характером. А вот прически с косичками европейского образца носят все – от школьниц до звезд Голливуда! (фото 1 - 2)</a:t>
            </a:r>
            <a:br>
              <a:rPr lang="ru-RU" dirty="0"/>
            </a:br>
            <a:r>
              <a:rPr lang="ru-RU" dirty="0" smtClean="0"/>
              <a:t>Самый </a:t>
            </a:r>
            <a:r>
              <a:rPr lang="ru-RU" dirty="0"/>
              <a:t>простой вариант косы – из трех прядей. Такая коса была популярна на Руси, в Украине и Белоруссии (фото 3).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1026" name="Picture 2" descr="Прически из косиче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815" y="187896"/>
            <a:ext cx="447675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007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534400" cy="758952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Косы </a:t>
            </a:r>
            <a:r>
              <a:rPr lang="ru-RU" dirty="0"/>
              <a:t>сложного плетения с большим количеством прядей называются «французскими»: вариантов их плетения – великое множество. Самыми распространенными видами являются: «колосок» (фото 4); две боковые косы, соединенные в одну (фото5; «корзиночка» (фото 6), воздушная коса (фото 7, «змейка (фото 8</a:t>
            </a:r>
            <a:r>
              <a:rPr lang="ru-RU" dirty="0" smtClean="0"/>
              <a:t>).</a:t>
            </a:r>
          </a:p>
          <a:p>
            <a:r>
              <a:rPr lang="ru-RU" dirty="0"/>
              <a:t>Косы-«колоски» легки в исполнении и могут выглядеть по-разному, если приложить фантазию: их можно совместить с косичками-жгутами, а можно – с двумя боковыми французскими косичками (фото 9). Для придания романтичности образу можно их украсить по всей длине цветами или бусинками, а для празднования Нового года – </a:t>
            </a:r>
            <a:r>
              <a:rPr lang="ru-RU" dirty="0" err="1"/>
              <a:t>пайетками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Прически из косиче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186" y="116632"/>
            <a:ext cx="44767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8217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Самыми </a:t>
            </a:r>
            <a:r>
              <a:rPr lang="ru-RU" dirty="0"/>
              <a:t>романтическими являются прически с греческими косами, сплетенными вокруг головы: очень женственно и элегантно!  Сама коса может плестись по-разному, но если вокруг головы, то это – греческая коса: важен сам принцип! </a:t>
            </a:r>
            <a:r>
              <a:rPr lang="ru-RU" dirty="0">
                <a:hlinkClick r:id="rId2"/>
              </a:rPr>
              <a:t>Прически</a:t>
            </a:r>
            <a:r>
              <a:rPr lang="ru-RU" dirty="0"/>
              <a:t> на основе греческой косы часто создаются для торжественных случаев: для свадьбы, юбилея  или выпускного бала и смотрятся просто потрясающе! (фото 10).</a:t>
            </a:r>
          </a:p>
        </p:txBody>
      </p:sp>
      <p:pic>
        <p:nvPicPr>
          <p:cNvPr id="3074" name="Picture 2" descr="Прически из косиче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8640"/>
            <a:ext cx="447675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4386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18720" cy="5070304"/>
          </a:xfrm>
        </p:spPr>
        <p:txBody>
          <a:bodyPr>
            <a:normAutofit fontScale="475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Распущенные </a:t>
            </a:r>
            <a:r>
              <a:rPr lang="ru-RU" dirty="0"/>
              <a:t>волосы можно украсить косичками: будет необычно и аккуратно (фото 11)!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Прически с косичками в африканском стиле разнообразны благодаря различным способам их плетения и большому количеству предложений по наращиванию с помощью готовых образцов из </a:t>
            </a:r>
            <a:r>
              <a:rPr lang="ru-RU" dirty="0" err="1"/>
              <a:t>канекалона</a:t>
            </a:r>
            <a:r>
              <a:rPr lang="ru-RU" dirty="0"/>
              <a:t>. Возможны следующие их виды</a:t>
            </a:r>
            <a:r>
              <a:rPr lang="ru-RU" dirty="0" smtClean="0"/>
              <a:t>:</a:t>
            </a:r>
          </a:p>
          <a:p>
            <a:r>
              <a:rPr lang="ru-RU" dirty="0"/>
              <a:t>- косички «с обрубленными кончиками» (фото 12);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- с эффектом «живых кончиков», когда косичка заканчивается маленьким хвостиком или локоном;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- </a:t>
            </a:r>
            <a:r>
              <a:rPr lang="ru-RU" dirty="0" err="1"/>
              <a:t>синегальские</a:t>
            </a:r>
            <a:r>
              <a:rPr lang="ru-RU" dirty="0"/>
              <a:t> спиральки, которые плетутся не из 3, а из 2 прядей;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- «твисты» - кудрявые косички;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- волнистые африканские косички;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- </a:t>
            </a:r>
            <a:r>
              <a:rPr lang="ru-RU" dirty="0" err="1"/>
              <a:t>зи-зи</a:t>
            </a:r>
            <a:r>
              <a:rPr lang="ru-RU" dirty="0"/>
              <a:t> – очень тонкие готовые косички машинного плетения (ширина 2 – 3 мм) (фото 13);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- французские косички, которые плетутся плотно прилегающими к голове и создают интересный узор (фото 14);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- </a:t>
            </a:r>
            <a:r>
              <a:rPr lang="ru-RU" dirty="0" err="1"/>
              <a:t>афрожгутики</a:t>
            </a:r>
            <a:r>
              <a:rPr lang="ru-RU" dirty="0"/>
              <a:t> (фото 15).  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4098" name="Picture 2" descr="Прически из косиче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88640"/>
            <a:ext cx="442912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9694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/>
          </a:p>
          <a:p>
            <a:r>
              <a:rPr lang="ru-RU" smtClean="0"/>
              <a:t>Прически </a:t>
            </a:r>
            <a:r>
              <a:rPr lang="ru-RU"/>
              <a:t>из косичек интересны, необычны и могут варьироваться до бесконечности, каждый раз изменяя и обновляя облик любой представительницы прекрасного пола: и девочки, и девушки и женщины!       </a:t>
            </a:r>
          </a:p>
        </p:txBody>
      </p:sp>
      <p:pic>
        <p:nvPicPr>
          <p:cNvPr id="5122" name="Picture 2" descr="Прически из косиче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109" y="188640"/>
            <a:ext cx="447675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6637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</TotalTime>
  <Words>333</Words>
  <Application>Microsoft Office PowerPoint</Application>
  <PresentationFormat>Экран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Официальная</vt:lpstr>
      <vt:lpstr>Прически из косичек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Прически из косичек</dc:title>
  <dc:creator>Анна</dc:creator>
  <cp:lastModifiedBy>Анна</cp:lastModifiedBy>
  <cp:revision>1</cp:revision>
  <dcterms:created xsi:type="dcterms:W3CDTF">2014-05-19T05:11:18Z</dcterms:created>
  <dcterms:modified xsi:type="dcterms:W3CDTF">2014-05-19T05:16:07Z</dcterms:modified>
</cp:coreProperties>
</file>