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3" autoAdjust="0"/>
    <p:restoredTop sz="94752" autoAdjust="0"/>
  </p:normalViewPr>
  <p:slideViewPr>
    <p:cSldViewPr>
      <p:cViewPr varScale="1">
        <p:scale>
          <a:sx n="61" d="100"/>
          <a:sy n="61" d="100"/>
        </p:scale>
        <p:origin x="-72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029EE0C-A5C0-4636-8EB8-2748C5F98F9D}" type="datetimeFigureOut">
              <a:rPr lang="ru-RU" smtClean="0"/>
              <a:t>23.01.2017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80994A4-3B97-4C73-8C43-51D04462B7C1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8424936" cy="2868168"/>
          </a:xfrm>
        </p:spPr>
        <p:txBody>
          <a:bodyPr>
            <a:normAutofit/>
          </a:bodyPr>
          <a:lstStyle/>
          <a:p>
            <a:pPr algn="ctr"/>
            <a:r>
              <a:rPr lang="ru-RU" dirty="0" err="1" smtClean="0"/>
              <a:t>Винаходи</a:t>
            </a:r>
            <a:r>
              <a:rPr lang="ru-RU" dirty="0" smtClean="0"/>
              <a:t> </a:t>
            </a:r>
            <a:r>
              <a:rPr lang="ru-RU" dirty="0" err="1" smtClean="0"/>
              <a:t>України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ru-RU" dirty="0" smtClean="0"/>
              <a:t>в </a:t>
            </a:r>
            <a:r>
              <a:rPr lang="ru-RU" dirty="0" err="1" smtClean="0"/>
              <a:t>період</a:t>
            </a:r>
            <a:r>
              <a:rPr lang="ru-RU" dirty="0" smtClean="0"/>
              <a:t> </a:t>
            </a:r>
            <a:r>
              <a:rPr lang="ru-RU" dirty="0" err="1" smtClean="0"/>
              <a:t>незалежності</a:t>
            </a:r>
            <a:r>
              <a:rPr lang="ru-RU" dirty="0" smtClean="0"/>
              <a:t>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635896" y="3789040"/>
            <a:ext cx="5256584" cy="2880320"/>
          </a:xfrm>
        </p:spPr>
        <p:txBody>
          <a:bodyPr>
            <a:normAutofit fontScale="85000" lnSpcReduction="20000"/>
          </a:bodyPr>
          <a:lstStyle/>
          <a:p>
            <a:r>
              <a:rPr lang="uk-UA" sz="3600" dirty="0" smtClean="0"/>
              <a:t>Укладач –</a:t>
            </a:r>
            <a:r>
              <a:rPr lang="uk-UA" sz="4000" dirty="0" smtClean="0"/>
              <a:t> </a:t>
            </a:r>
          </a:p>
          <a:p>
            <a:pPr algn="l"/>
            <a:r>
              <a:rPr lang="uk-UA" sz="3600" dirty="0" smtClean="0"/>
              <a:t>учень 3-Б класу гімназії </a:t>
            </a:r>
            <a:r>
              <a:rPr lang="en-US" sz="3600" dirty="0" smtClean="0"/>
              <a:t>N 19</a:t>
            </a:r>
            <a:r>
              <a:rPr lang="ru-RU" sz="3600" dirty="0" smtClean="0"/>
              <a:t> </a:t>
            </a:r>
            <a:endParaRPr lang="ru-RU" sz="3600" dirty="0" smtClean="0"/>
          </a:p>
          <a:p>
            <a:pPr algn="l"/>
            <a:r>
              <a:rPr lang="ru-RU" sz="3600" dirty="0" smtClean="0"/>
              <a:t>«</a:t>
            </a:r>
            <a:r>
              <a:rPr lang="ru-RU" sz="3600" dirty="0" err="1" smtClean="0"/>
              <a:t>Межигірська</a:t>
            </a:r>
            <a:r>
              <a:rPr lang="ru-RU" sz="3600" dirty="0" smtClean="0"/>
              <a:t>» м. </a:t>
            </a:r>
            <a:r>
              <a:rPr lang="ru-RU" sz="3600" dirty="0" err="1" smtClean="0"/>
              <a:t>Києва</a:t>
            </a:r>
            <a:endParaRPr lang="ru-RU" sz="3600" dirty="0" smtClean="0"/>
          </a:p>
          <a:p>
            <a:pPr algn="l"/>
            <a:r>
              <a:rPr lang="ru-RU" sz="3600" dirty="0" smtClean="0"/>
              <a:t>Макар</a:t>
            </a:r>
            <a:r>
              <a:rPr lang="uk-UA" sz="3600" dirty="0" err="1" smtClean="0"/>
              <a:t>ій</a:t>
            </a:r>
            <a:r>
              <a:rPr lang="uk-UA" sz="3600" dirty="0" smtClean="0"/>
              <a:t> </a:t>
            </a:r>
            <a:r>
              <a:rPr lang="uk-UA" sz="3600" dirty="0" err="1" smtClean="0"/>
              <a:t>Плаксін</a:t>
            </a:r>
            <a:r>
              <a:rPr lang="uk-UA" sz="3600" dirty="0" smtClean="0"/>
              <a:t>  </a:t>
            </a:r>
          </a:p>
          <a:p>
            <a:pPr algn="l"/>
            <a:endParaRPr lang="uk-UA" sz="3600" dirty="0" smtClean="0"/>
          </a:p>
          <a:p>
            <a:pPr algn="l"/>
            <a:r>
              <a:rPr lang="uk-UA" sz="3600" dirty="0" smtClean="0"/>
              <a:t>Київ - 2017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36104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Що під козирком?</a:t>
            </a:r>
            <a:endParaRPr lang="ru-RU" dirty="0"/>
          </a:p>
        </p:txBody>
      </p:sp>
      <p:pic>
        <p:nvPicPr>
          <p:cNvPr id="4" name="Содержимое 3" descr="izobreteniya_didoshy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2730970" cy="2304256"/>
          </a:xfrm>
        </p:spPr>
      </p:pic>
      <p:sp>
        <p:nvSpPr>
          <p:cNvPr id="6" name="Прямоугольник 5"/>
          <p:cNvSpPr/>
          <p:nvPr/>
        </p:nvSpPr>
        <p:spPr>
          <a:xfrm>
            <a:off x="3275856" y="1412776"/>
            <a:ext cx="5526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2006 року </a:t>
            </a:r>
            <a:r>
              <a:rPr lang="ru-RU" sz="2800" dirty="0" err="1" smtClean="0"/>
              <a:t>киянин</a:t>
            </a:r>
            <a:r>
              <a:rPr lang="ru-RU" sz="2800" dirty="0" smtClean="0"/>
              <a:t> </a:t>
            </a:r>
            <a:r>
              <a:rPr lang="ru-RU" sz="2800" i="1" dirty="0" err="1" smtClean="0"/>
              <a:t>Ігор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Дідошин</a:t>
            </a:r>
            <a:r>
              <a:rPr lang="ru-RU" sz="2800" i="1" dirty="0" smtClean="0"/>
              <a:t> </a:t>
            </a:r>
            <a:r>
              <a:rPr lang="ru-RU" sz="2800" dirty="0" smtClean="0"/>
              <a:t>у </a:t>
            </a:r>
            <a:r>
              <a:rPr lang="ru-RU" sz="2800" dirty="0" smtClean="0"/>
              <a:t>свою кепку -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</a:t>
            </a:r>
            <a:r>
              <a:rPr lang="ru-RU" sz="2800" dirty="0" err="1" smtClean="0"/>
              <a:t>козирок</a:t>
            </a:r>
            <a:r>
              <a:rPr lang="ru-RU" sz="2800" dirty="0" smtClean="0"/>
              <a:t> - </a:t>
            </a:r>
            <a:r>
              <a:rPr lang="ru-RU" sz="2800" dirty="0" err="1" smtClean="0"/>
              <a:t>примудрився</a:t>
            </a:r>
            <a:r>
              <a:rPr lang="ru-RU" sz="2800" dirty="0" smtClean="0"/>
              <a:t> </a:t>
            </a:r>
            <a:r>
              <a:rPr lang="ru-RU" sz="2800" dirty="0" err="1" smtClean="0"/>
              <a:t>помістити</a:t>
            </a:r>
            <a:r>
              <a:rPr lang="ru-RU" sz="2800" dirty="0" smtClean="0"/>
              <a:t> </a:t>
            </a:r>
            <a:r>
              <a:rPr lang="en-US" sz="2800" dirty="0" smtClean="0"/>
              <a:t>MP3-</a:t>
            </a:r>
            <a:r>
              <a:rPr lang="ru-RU" sz="2800" dirty="0" err="1" smtClean="0"/>
              <a:t>плеєр</a:t>
            </a:r>
            <a:r>
              <a:rPr lang="ru-RU" sz="2800" dirty="0" smtClean="0"/>
              <a:t>, </a:t>
            </a:r>
            <a:r>
              <a:rPr lang="ru-RU" sz="2800" dirty="0" err="1" smtClean="0"/>
              <a:t>радіостанцію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передавач</a:t>
            </a:r>
            <a:r>
              <a:rPr lang="ru-RU" sz="2800" dirty="0" smtClean="0"/>
              <a:t> </a:t>
            </a:r>
            <a:r>
              <a:rPr lang="en-US" sz="2800" dirty="0" smtClean="0"/>
              <a:t>Bluetooth.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3789040"/>
            <a:ext cx="842493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</a:t>
            </a:r>
            <a:r>
              <a:rPr lang="ru-RU" sz="2800" dirty="0" err="1" smtClean="0"/>
              <a:t>Найцікавіше</a:t>
            </a:r>
            <a:r>
              <a:rPr lang="ru-RU" sz="2800" dirty="0" smtClean="0"/>
              <a:t>, </a:t>
            </a:r>
            <a:r>
              <a:rPr lang="ru-RU" sz="2800" dirty="0" err="1" smtClean="0"/>
              <a:t>що</a:t>
            </a:r>
            <a:r>
              <a:rPr lang="ru-RU" sz="2800" dirty="0" smtClean="0"/>
              <a:t> все </a:t>
            </a:r>
            <a:r>
              <a:rPr lang="ru-RU" sz="2800" dirty="0" err="1" smtClean="0"/>
              <a:t>це</a:t>
            </a:r>
            <a:r>
              <a:rPr lang="ru-RU" sz="2800" dirty="0" smtClean="0"/>
              <a:t> </a:t>
            </a:r>
            <a:r>
              <a:rPr lang="ru-RU" sz="2800" dirty="0" err="1" smtClean="0"/>
              <a:t>працює</a:t>
            </a:r>
            <a:r>
              <a:rPr lang="ru-RU" sz="2800" dirty="0" smtClean="0"/>
              <a:t> на </a:t>
            </a:r>
            <a:r>
              <a:rPr lang="ru-RU" sz="2800" dirty="0" err="1" smtClean="0"/>
              <a:t>сонячних</a:t>
            </a:r>
            <a:r>
              <a:rPr lang="ru-RU" sz="2800" dirty="0" smtClean="0"/>
              <a:t> батареях, </a:t>
            </a:r>
            <a:r>
              <a:rPr lang="ru-RU" sz="2800" dirty="0" err="1" smtClean="0"/>
              <a:t>теж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прикріплених</a:t>
            </a:r>
            <a:r>
              <a:rPr lang="ru-RU" sz="2800" dirty="0" smtClean="0"/>
              <a:t> до </a:t>
            </a:r>
            <a:r>
              <a:rPr lang="ru-RU" sz="2800" dirty="0" err="1" smtClean="0"/>
              <a:t>козирка</a:t>
            </a:r>
            <a:r>
              <a:rPr lang="ru-RU" sz="2800" dirty="0" smtClean="0"/>
              <a:t>, а </a:t>
            </a:r>
            <a:r>
              <a:rPr lang="ru-RU" sz="2800" dirty="0" err="1" smtClean="0"/>
              <a:t>повністю</a:t>
            </a:r>
            <a:r>
              <a:rPr lang="ru-RU" sz="2800" dirty="0" smtClean="0"/>
              <a:t> </a:t>
            </a:r>
            <a:r>
              <a:rPr lang="ru-RU" sz="2800" dirty="0" err="1" smtClean="0"/>
              <a:t>всі</a:t>
            </a:r>
            <a:r>
              <a:rPr lang="ru-RU" sz="2800" dirty="0" smtClean="0"/>
              <a:t> </a:t>
            </a:r>
            <a:r>
              <a:rPr lang="ru-RU" sz="2800" dirty="0" err="1" smtClean="0"/>
              <a:t>елементи</a:t>
            </a:r>
            <a:r>
              <a:rPr lang="ru-RU" sz="2800" dirty="0" smtClean="0"/>
              <a:t> </a:t>
            </a:r>
            <a:r>
              <a:rPr lang="ru-RU" sz="2800" dirty="0" err="1" smtClean="0"/>
              <a:t>конструкції</a:t>
            </a:r>
            <a:r>
              <a:rPr lang="ru-RU" sz="2800" dirty="0" smtClean="0"/>
              <a:t> </a:t>
            </a:r>
            <a:r>
              <a:rPr lang="ru-RU" sz="2800" dirty="0" err="1" smtClean="0"/>
              <a:t>вміщаються</a:t>
            </a:r>
            <a:r>
              <a:rPr lang="ru-RU" sz="2800" dirty="0" smtClean="0"/>
              <a:t> в кулак. </a:t>
            </a:r>
            <a:r>
              <a:rPr lang="ru-RU" sz="2800" dirty="0" err="1" smtClean="0"/>
              <a:t>Свій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винахід</a:t>
            </a:r>
            <a:r>
              <a:rPr lang="ru-RU" sz="2800" dirty="0" smtClean="0"/>
              <a:t> І. </a:t>
            </a:r>
            <a:r>
              <a:rPr lang="ru-RU" sz="2800" dirty="0" err="1" smtClean="0"/>
              <a:t>Дідошин</a:t>
            </a:r>
            <a:r>
              <a:rPr lang="ru-RU" sz="2800" dirty="0" smtClean="0"/>
              <a:t> назвав просто - </a:t>
            </a:r>
            <a:r>
              <a:rPr lang="en-US" sz="2800" dirty="0" err="1" smtClean="0"/>
              <a:t>Digicap</a:t>
            </a:r>
            <a:r>
              <a:rPr lang="en-US" sz="2800" dirty="0" smtClean="0"/>
              <a:t>. </a:t>
            </a:r>
            <a:r>
              <a:rPr lang="ru-RU" sz="2800" dirty="0" err="1" smtClean="0"/>
              <a:t>Управління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радіо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програвачем</a:t>
            </a:r>
            <a:r>
              <a:rPr lang="ru-RU" sz="2800" dirty="0" smtClean="0"/>
              <a:t> </a:t>
            </a:r>
            <a:r>
              <a:rPr lang="ru-RU" sz="2800" dirty="0" err="1" smtClean="0"/>
              <a:t>здійснюється</a:t>
            </a:r>
            <a:r>
              <a:rPr lang="ru-RU" sz="2800" dirty="0"/>
              <a:t> </a:t>
            </a:r>
            <a:r>
              <a:rPr lang="ru-RU" sz="2800" dirty="0" smtClean="0"/>
              <a:t>за </a:t>
            </a:r>
            <a:r>
              <a:rPr lang="ru-RU" sz="2800" dirty="0" err="1" smtClean="0"/>
              <a:t>допомогою</a:t>
            </a:r>
            <a:r>
              <a:rPr lang="ru-RU" sz="2800" dirty="0" smtClean="0"/>
              <a:t> джойстика.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Г</a:t>
            </a:r>
            <a:r>
              <a:rPr lang="uk-UA" dirty="0" smtClean="0"/>
              <a:t>ігантські устриці у Чорному морі ?</a:t>
            </a:r>
            <a:endParaRPr lang="ru-RU" dirty="0"/>
          </a:p>
        </p:txBody>
      </p:sp>
      <p:pic>
        <p:nvPicPr>
          <p:cNvPr id="4" name="Содержимое 3" descr="izobreteniya_pirkova-ladygin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412776"/>
            <a:ext cx="2592288" cy="3871150"/>
          </a:xfrm>
        </p:spPr>
      </p:pic>
      <p:sp>
        <p:nvSpPr>
          <p:cNvPr id="5" name="Прямоугольник 4"/>
          <p:cNvSpPr/>
          <p:nvPr/>
        </p:nvSpPr>
        <p:spPr>
          <a:xfrm>
            <a:off x="3419872" y="1164134"/>
            <a:ext cx="54006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2005 року в </a:t>
            </a:r>
            <a:r>
              <a:rPr lang="ru-RU" sz="2800" dirty="0" err="1" smtClean="0"/>
              <a:t>Севастополі</a:t>
            </a:r>
            <a:r>
              <a:rPr lang="ru-RU" sz="2800" dirty="0" smtClean="0"/>
              <a:t> </a:t>
            </a:r>
            <a:r>
              <a:rPr lang="ru-RU" sz="2800" dirty="0" err="1" smtClean="0"/>
              <a:t>кандидати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біологічних</a:t>
            </a:r>
            <a:r>
              <a:rPr lang="ru-RU" sz="2800" dirty="0" smtClean="0"/>
              <a:t> наук </a:t>
            </a:r>
            <a:r>
              <a:rPr lang="ru-RU" sz="2800" i="1" dirty="0" smtClean="0"/>
              <a:t>Ганна </a:t>
            </a:r>
            <a:r>
              <a:rPr lang="ru-RU" sz="2800" i="1" dirty="0" err="1" smtClean="0"/>
              <a:t>Піркова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і</a:t>
            </a:r>
            <a:r>
              <a:rPr lang="ru-RU" sz="2800" i="1" dirty="0" smtClean="0"/>
              <a:t> Людмила </a:t>
            </a:r>
            <a:r>
              <a:rPr lang="ru-RU" sz="2800" i="1" dirty="0" err="1" smtClean="0"/>
              <a:t>Ладигіна</a:t>
            </a:r>
            <a:r>
              <a:rPr lang="ru-RU" sz="2800" i="1" dirty="0" smtClean="0"/>
              <a:t> </a:t>
            </a:r>
            <a:r>
              <a:rPr lang="ru-RU" sz="2800" dirty="0" smtClean="0"/>
              <a:t>(</a:t>
            </a:r>
            <a:r>
              <a:rPr lang="ru-RU" sz="2800" dirty="0" err="1" smtClean="0"/>
              <a:t>Інститут</a:t>
            </a:r>
            <a:r>
              <a:rPr lang="ru-RU" sz="2800" dirty="0" smtClean="0"/>
              <a:t> </a:t>
            </a:r>
            <a:r>
              <a:rPr lang="ru-RU" sz="2800" dirty="0" err="1" smtClean="0"/>
              <a:t>біології</a:t>
            </a:r>
            <a:r>
              <a:rPr lang="ru-RU" sz="2800" dirty="0" smtClean="0"/>
              <a:t> </a:t>
            </a:r>
            <a:r>
              <a:rPr lang="ru-RU" sz="2800" dirty="0" err="1" smtClean="0"/>
              <a:t>південних</a:t>
            </a:r>
            <a:r>
              <a:rPr lang="ru-RU" sz="2800" dirty="0" smtClean="0"/>
              <a:t> </a:t>
            </a:r>
            <a:r>
              <a:rPr lang="ru-RU" sz="2800" dirty="0" err="1" smtClean="0"/>
              <a:t>морів</a:t>
            </a:r>
            <a:r>
              <a:rPr lang="ru-RU" sz="2800" dirty="0" smtClean="0"/>
              <a:t>, </a:t>
            </a:r>
            <a:r>
              <a:rPr lang="ru-RU" sz="2800" dirty="0" err="1" smtClean="0"/>
              <a:t>відділ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прикладної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океанології</a:t>
            </a:r>
            <a:r>
              <a:rPr lang="ru-RU" sz="2800" dirty="0" smtClean="0"/>
              <a:t>) </a:t>
            </a:r>
            <a:r>
              <a:rPr lang="ru-RU" sz="2800" dirty="0" err="1" smtClean="0"/>
              <a:t>знайшли</a:t>
            </a:r>
            <a:r>
              <a:rPr lang="ru-RU" sz="2800" dirty="0" smtClean="0"/>
              <a:t> </a:t>
            </a:r>
            <a:r>
              <a:rPr lang="ru-RU" sz="2800" dirty="0" err="1" smtClean="0"/>
              <a:t>спосіб</a:t>
            </a:r>
            <a:r>
              <a:rPr lang="ru-RU" sz="2800" dirty="0" smtClean="0"/>
              <a:t> </a:t>
            </a:r>
            <a:r>
              <a:rPr lang="ru-RU" sz="2800" dirty="0" err="1" smtClean="0"/>
              <a:t>вирощувати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гігантських</a:t>
            </a:r>
            <a:r>
              <a:rPr lang="ru-RU" sz="2800" dirty="0" smtClean="0"/>
              <a:t> </a:t>
            </a:r>
            <a:r>
              <a:rPr lang="ru-RU" sz="2800" dirty="0" err="1" smtClean="0"/>
              <a:t>устриць</a:t>
            </a:r>
            <a:r>
              <a:rPr lang="ru-RU" sz="2800" dirty="0" smtClean="0"/>
              <a:t> у Чорному </a:t>
            </a:r>
            <a:r>
              <a:rPr lang="ru-RU" sz="2800" dirty="0" err="1" smtClean="0"/>
              <a:t>морі</a:t>
            </a:r>
            <a:r>
              <a:rPr lang="ru-RU" sz="2800" dirty="0" smtClean="0"/>
              <a:t>. У </a:t>
            </a:r>
            <a:r>
              <a:rPr lang="ru-RU" sz="2800" dirty="0" err="1" smtClean="0"/>
              <a:t>природі</a:t>
            </a:r>
            <a:r>
              <a:rPr lang="ru-RU" sz="2800" dirty="0" smtClean="0"/>
              <a:t> </a:t>
            </a:r>
            <a:r>
              <a:rPr lang="en-US" sz="2800" dirty="0" err="1" smtClean="0"/>
              <a:t>Crassostrea</a:t>
            </a:r>
            <a:r>
              <a:rPr lang="en-US" sz="2800" dirty="0" smtClean="0"/>
              <a:t> </a:t>
            </a:r>
            <a:r>
              <a:rPr lang="en-US" sz="2800" dirty="0" err="1" smtClean="0"/>
              <a:t>gigas</a:t>
            </a:r>
            <a:r>
              <a:rPr lang="en-US" sz="2800" dirty="0" smtClean="0"/>
              <a:t> </a:t>
            </a:r>
            <a:r>
              <a:rPr lang="ru-RU" sz="2800" dirty="0" err="1" smtClean="0"/>
              <a:t>живуть</a:t>
            </a:r>
            <a:r>
              <a:rPr lang="ru-RU" sz="2800" dirty="0" smtClean="0"/>
              <a:t> в Тихому </a:t>
            </a:r>
            <a:r>
              <a:rPr lang="ru-RU" sz="2800" dirty="0" err="1" smtClean="0"/>
              <a:t>океані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517232"/>
            <a:ext cx="8424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В </a:t>
            </a:r>
            <a:r>
              <a:rPr lang="ru-RU" sz="2800" dirty="0" err="1" smtClean="0"/>
              <a:t>Україні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вже</a:t>
            </a:r>
            <a:r>
              <a:rPr lang="ru-RU" sz="2800" dirty="0" smtClean="0"/>
              <a:t> </a:t>
            </a:r>
            <a:r>
              <a:rPr lang="ru-RU" sz="2800" dirty="0" err="1" smtClean="0"/>
              <a:t>діє</a:t>
            </a:r>
            <a:r>
              <a:rPr lang="ru-RU" sz="2800" dirty="0" smtClean="0"/>
              <a:t> ряд ферм </a:t>
            </a:r>
            <a:r>
              <a:rPr lang="ru-RU" sz="2800" dirty="0" err="1" smtClean="0"/>
              <a:t>з</a:t>
            </a:r>
            <a:r>
              <a:rPr lang="ru-RU" sz="2800" dirty="0" smtClean="0"/>
              <a:t> </a:t>
            </a:r>
            <a:r>
              <a:rPr lang="ru-RU" sz="2800" dirty="0" err="1" smtClean="0"/>
              <a:t>вирощування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цього</a:t>
            </a:r>
            <a:r>
              <a:rPr lang="ru-RU" sz="2800" dirty="0" smtClean="0"/>
              <a:t> виду </a:t>
            </a:r>
            <a:r>
              <a:rPr lang="ru-RU" sz="2800" dirty="0" err="1" smtClean="0"/>
              <a:t>устриць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uk-UA" dirty="0" smtClean="0"/>
              <a:t>Телефони заряджає тканина?</a:t>
            </a:r>
            <a:endParaRPr lang="ru-RU" dirty="0"/>
          </a:p>
        </p:txBody>
      </p:sp>
      <p:pic>
        <p:nvPicPr>
          <p:cNvPr id="4" name="Содержимое 3" descr="izobreteniya_igor_chernilevskiy_i_superkondensat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2304256" cy="3456384"/>
          </a:xfrm>
        </p:spPr>
      </p:pic>
      <p:sp>
        <p:nvSpPr>
          <p:cNvPr id="5" name="Прямоугольник 4"/>
          <p:cNvSpPr/>
          <p:nvPr/>
        </p:nvSpPr>
        <p:spPr>
          <a:xfrm>
            <a:off x="3059832" y="1052736"/>
            <a:ext cx="55446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2011 року </a:t>
            </a:r>
            <a:r>
              <a:rPr lang="ru-RU" sz="2800" dirty="0" err="1" smtClean="0"/>
              <a:t>Львівські</a:t>
            </a:r>
            <a:r>
              <a:rPr lang="ru-RU" sz="2800" dirty="0" smtClean="0"/>
              <a:t> </a:t>
            </a:r>
            <a:r>
              <a:rPr lang="ru-RU" sz="2800" dirty="0" err="1" smtClean="0"/>
              <a:t>вчені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винайшли</a:t>
            </a:r>
            <a:r>
              <a:rPr lang="ru-RU" sz="2800" dirty="0" smtClean="0"/>
              <a:t> </a:t>
            </a:r>
            <a:r>
              <a:rPr lang="ru-RU" sz="2800" dirty="0" err="1" smtClean="0"/>
              <a:t>гнучкий</a:t>
            </a:r>
            <a:r>
              <a:rPr lang="ru-RU" sz="2800" dirty="0" smtClean="0"/>
              <a:t> </a:t>
            </a:r>
            <a:r>
              <a:rPr lang="ru-RU" sz="2800" dirty="0" err="1" smtClean="0"/>
              <a:t>тканинний</a:t>
            </a:r>
            <a:r>
              <a:rPr lang="ru-RU" sz="2800" dirty="0" smtClean="0"/>
              <a:t> </a:t>
            </a:r>
            <a:r>
              <a:rPr lang="ru-RU" sz="2800" dirty="0" err="1" smtClean="0"/>
              <a:t>суперконденсатор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підключений</a:t>
            </a:r>
            <a:r>
              <a:rPr lang="ru-RU" sz="2800" dirty="0" smtClean="0"/>
              <a:t> до </a:t>
            </a:r>
            <a:r>
              <a:rPr lang="ru-RU" sz="2800" dirty="0" err="1" smtClean="0"/>
              <a:t>сонячній</a:t>
            </a:r>
            <a:r>
              <a:rPr lang="ru-RU" sz="2800" dirty="0" smtClean="0"/>
              <a:t> </a:t>
            </a:r>
            <a:r>
              <a:rPr lang="ru-RU" sz="2800" dirty="0" err="1" smtClean="0"/>
              <a:t>батареї</a:t>
            </a:r>
            <a:r>
              <a:rPr lang="ru-RU" sz="2800" dirty="0" smtClean="0"/>
              <a:t>.</a:t>
            </a:r>
          </a:p>
          <a:p>
            <a:pPr algn="just"/>
            <a:r>
              <a:rPr lang="ru-RU" sz="2800" dirty="0" smtClean="0"/>
              <a:t> </a:t>
            </a:r>
            <a:r>
              <a:rPr lang="ru-RU" sz="2800" dirty="0" err="1" smtClean="0"/>
              <a:t>Дослідний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екземпляр</a:t>
            </a:r>
            <a:r>
              <a:rPr lang="ru-RU" sz="2800" dirty="0" smtClean="0"/>
              <a:t> </a:t>
            </a:r>
            <a:r>
              <a:rPr lang="ru-RU" sz="2800" dirty="0" err="1" smtClean="0"/>
              <a:t>здатний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заряджати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мобільні</a:t>
            </a:r>
            <a:r>
              <a:rPr lang="ru-RU" sz="2800" dirty="0" smtClean="0"/>
              <a:t> </a:t>
            </a:r>
            <a:r>
              <a:rPr lang="ru-RU" sz="2800" dirty="0" err="1" smtClean="0"/>
              <a:t>телефони</a:t>
            </a:r>
            <a:r>
              <a:rPr lang="ru-RU" sz="2800" dirty="0" smtClean="0"/>
              <a:t>, </a:t>
            </a:r>
            <a:r>
              <a:rPr lang="ru-RU" sz="2800" dirty="0" err="1" smtClean="0"/>
              <a:t>але</a:t>
            </a:r>
            <a:r>
              <a:rPr lang="ru-RU" sz="2800" dirty="0" smtClean="0"/>
              <a:t> </a:t>
            </a:r>
            <a:r>
              <a:rPr lang="ru-RU" sz="2800" dirty="0" err="1" smtClean="0"/>
              <a:t>його</a:t>
            </a:r>
            <a:r>
              <a:rPr lang="ru-RU" sz="2800" dirty="0" smtClean="0"/>
              <a:t> </a:t>
            </a:r>
            <a:r>
              <a:rPr lang="ru-RU" sz="2800" dirty="0" err="1" smtClean="0"/>
              <a:t>широке</a:t>
            </a:r>
            <a:r>
              <a:rPr lang="ru-RU" sz="2800" dirty="0" smtClean="0"/>
              <a:t> </a:t>
            </a:r>
            <a:r>
              <a:rPr lang="ru-RU" sz="2800" dirty="0" err="1" smtClean="0"/>
              <a:t>призначення</a:t>
            </a:r>
            <a:r>
              <a:rPr lang="ru-RU" sz="2800" dirty="0" smtClean="0"/>
              <a:t> - </a:t>
            </a:r>
            <a:r>
              <a:rPr lang="ru-RU" sz="2800" dirty="0" err="1" smtClean="0"/>
              <a:t>застосування</a:t>
            </a:r>
            <a:r>
              <a:rPr lang="ru-RU" sz="2800" dirty="0" smtClean="0"/>
              <a:t> на </a:t>
            </a:r>
            <a:r>
              <a:rPr lang="ru-RU" sz="2800" dirty="0" err="1" smtClean="0"/>
              <a:t>ткацьких</a:t>
            </a:r>
            <a:r>
              <a:rPr lang="ru-RU" sz="2800" dirty="0" smtClean="0"/>
              <a:t> </a:t>
            </a:r>
            <a:r>
              <a:rPr lang="ru-RU" sz="2800" dirty="0" err="1" smtClean="0"/>
              <a:t>верстатах</a:t>
            </a:r>
            <a:r>
              <a:rPr lang="ru-RU" sz="2800" dirty="0" smtClean="0"/>
              <a:t>.</a:t>
            </a:r>
            <a:r>
              <a:rPr lang="ru-RU" sz="2800" dirty="0" smtClean="0"/>
              <a:t>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5085184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Проект </a:t>
            </a:r>
            <a:r>
              <a:rPr lang="ru-RU" sz="2800" dirty="0" err="1" smtClean="0"/>
              <a:t>здійснено</a:t>
            </a:r>
            <a:r>
              <a:rPr lang="ru-RU" sz="2800" dirty="0" smtClean="0"/>
              <a:t>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</a:t>
            </a:r>
            <a:r>
              <a:rPr lang="ru-RU" sz="2800" dirty="0" err="1" smtClean="0"/>
              <a:t>керівництвом</a:t>
            </a:r>
            <a:r>
              <a:rPr lang="ru-RU" sz="2800" dirty="0" smtClean="0"/>
              <a:t> доктора </a:t>
            </a:r>
            <a:r>
              <a:rPr lang="ru-RU" sz="2800" dirty="0" err="1" smtClean="0"/>
              <a:t>фізико-математичних</a:t>
            </a:r>
            <a:r>
              <a:rPr lang="ru-RU" sz="2800" dirty="0" smtClean="0"/>
              <a:t> наук, </a:t>
            </a:r>
            <a:r>
              <a:rPr lang="ru-RU" sz="2800" dirty="0" err="1" smtClean="0"/>
              <a:t>професора</a:t>
            </a:r>
            <a:r>
              <a:rPr lang="ru-RU" sz="2800" dirty="0" smtClean="0"/>
              <a:t> </a:t>
            </a:r>
            <a:r>
              <a:rPr lang="ru-RU" sz="2800" dirty="0" err="1" smtClean="0"/>
              <a:t>кафедри</a:t>
            </a:r>
            <a:r>
              <a:rPr lang="ru-RU" sz="2800" dirty="0" smtClean="0"/>
              <a:t> </a:t>
            </a:r>
            <a:r>
              <a:rPr lang="ru-RU" sz="2800" dirty="0" err="1" smtClean="0"/>
              <a:t>фізики</a:t>
            </a:r>
            <a:r>
              <a:rPr lang="ru-RU" sz="2800" dirty="0" smtClean="0"/>
              <a:t> </a:t>
            </a:r>
            <a:r>
              <a:rPr lang="ru-RU" sz="2800" i="1" dirty="0" err="1" smtClean="0"/>
              <a:t>Григорія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Ільчука</a:t>
            </a:r>
            <a:r>
              <a:rPr lang="ru-RU" sz="2800" i="1" dirty="0" smtClean="0"/>
              <a:t>.</a:t>
            </a:r>
            <a:endParaRPr lang="ru-RU" sz="28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</a:t>
            </a:r>
            <a:r>
              <a:rPr lang="ru-RU" dirty="0" err="1" smtClean="0"/>
              <a:t>родуктовий</a:t>
            </a:r>
            <a:r>
              <a:rPr lang="ru-RU" dirty="0" smtClean="0"/>
              <a:t> </a:t>
            </a:r>
            <a:r>
              <a:rPr lang="ru-RU" dirty="0" err="1" smtClean="0"/>
              <a:t>рятівник</a:t>
            </a:r>
            <a:r>
              <a:rPr lang="ru-RU" dirty="0" smtClean="0"/>
              <a:t> </a:t>
            </a:r>
            <a:r>
              <a:rPr lang="ru-RU" dirty="0" err="1" smtClean="0"/>
              <a:t>планети</a:t>
            </a:r>
            <a:endParaRPr lang="ru-RU" dirty="0"/>
          </a:p>
        </p:txBody>
      </p:sp>
      <p:pic>
        <p:nvPicPr>
          <p:cNvPr id="4" name="Содержимое 3" descr="izobreteniya_superklimatr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916832"/>
            <a:ext cx="2916324" cy="3888431"/>
          </a:xfrm>
        </p:spPr>
      </p:pic>
      <p:sp>
        <p:nvSpPr>
          <p:cNvPr id="5" name="Прямоугольник 4"/>
          <p:cNvSpPr/>
          <p:nvPr/>
        </p:nvSpPr>
        <p:spPr>
          <a:xfrm>
            <a:off x="3419872" y="1484784"/>
            <a:ext cx="5472608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</a:t>
            </a:r>
            <a:r>
              <a:rPr lang="ru-RU" sz="2800" dirty="0" err="1" smtClean="0"/>
              <a:t>Ця</a:t>
            </a:r>
            <a:r>
              <a:rPr lang="ru-RU" sz="2800" dirty="0" smtClean="0"/>
              <a:t> </a:t>
            </a:r>
            <a:r>
              <a:rPr lang="ru-RU" sz="2800" dirty="0" err="1" smtClean="0"/>
              <a:t>багаторівнева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теплиця</a:t>
            </a:r>
            <a:r>
              <a:rPr lang="ru-RU" sz="2800" dirty="0" smtClean="0"/>
              <a:t> </a:t>
            </a:r>
            <a:r>
              <a:rPr lang="ru-RU" sz="2800" dirty="0" err="1" smtClean="0"/>
              <a:t>яйцеподібної</a:t>
            </a:r>
            <a:r>
              <a:rPr lang="ru-RU" sz="2800" dirty="0" smtClean="0"/>
              <a:t> </a:t>
            </a:r>
            <a:r>
              <a:rPr lang="ru-RU" sz="2800" dirty="0" err="1" smtClean="0"/>
              <a:t>форми</a:t>
            </a:r>
            <a:r>
              <a:rPr lang="ru-RU" sz="2800" dirty="0" smtClean="0"/>
              <a:t> </a:t>
            </a:r>
            <a:r>
              <a:rPr lang="ru-RU" sz="2800" dirty="0" err="1" smtClean="0"/>
              <a:t>висотою</a:t>
            </a:r>
            <a:r>
              <a:rPr lang="ru-RU" sz="2800" dirty="0" smtClean="0"/>
              <a:t> 100 м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площею</a:t>
            </a:r>
            <a:r>
              <a:rPr lang="ru-RU" sz="2800" dirty="0" smtClean="0"/>
              <a:t> </a:t>
            </a:r>
            <a:r>
              <a:rPr lang="ru-RU" sz="2800" dirty="0" err="1" smtClean="0"/>
              <a:t>менше</a:t>
            </a:r>
            <a:r>
              <a:rPr lang="ru-RU" sz="2800" dirty="0" smtClean="0"/>
              <a:t> 2 </a:t>
            </a:r>
            <a:r>
              <a:rPr lang="ru-RU" sz="2800" dirty="0" err="1" smtClean="0"/>
              <a:t>гектарів</a:t>
            </a:r>
            <a:r>
              <a:rPr lang="ru-RU" sz="2800" dirty="0" smtClean="0"/>
              <a:t> </a:t>
            </a:r>
            <a:r>
              <a:rPr lang="ru-RU" sz="2800" dirty="0" err="1" smtClean="0"/>
              <a:t>здатна</a:t>
            </a:r>
            <a:r>
              <a:rPr lang="ru-RU" sz="2800" dirty="0" smtClean="0"/>
              <a:t> </a:t>
            </a:r>
            <a:r>
              <a:rPr lang="ru-RU" sz="2800" dirty="0" err="1" smtClean="0"/>
              <a:t>круглий</a:t>
            </a:r>
            <a:r>
              <a:rPr lang="ru-RU" sz="2800" dirty="0" smtClean="0"/>
              <a:t> </a:t>
            </a:r>
            <a:r>
              <a:rPr lang="ru-RU" sz="2800" dirty="0" err="1" smtClean="0"/>
              <a:t>рік</a:t>
            </a:r>
            <a:r>
              <a:rPr lang="ru-RU" sz="2800" dirty="0" smtClean="0"/>
              <a:t> </a:t>
            </a:r>
            <a:r>
              <a:rPr lang="ru-RU" sz="2800" dirty="0" err="1" smtClean="0"/>
              <a:t>забезпечувати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населення</a:t>
            </a:r>
            <a:r>
              <a:rPr lang="ru-RU" sz="2800" dirty="0" smtClean="0"/>
              <a:t> </a:t>
            </a:r>
            <a:r>
              <a:rPr lang="ru-RU" sz="2800" dirty="0" err="1" smtClean="0"/>
              <a:t>свіжим</a:t>
            </a:r>
            <a:r>
              <a:rPr lang="ru-RU" sz="2800" dirty="0" smtClean="0"/>
              <a:t> </a:t>
            </a:r>
            <a:r>
              <a:rPr lang="ru-RU" sz="2800" dirty="0" err="1" smtClean="0"/>
              <a:t>врожаєм</a:t>
            </a:r>
            <a:r>
              <a:rPr lang="ru-RU" sz="2800" dirty="0" smtClean="0"/>
              <a:t> в </a:t>
            </a:r>
            <a:r>
              <a:rPr lang="ru-RU" sz="2800" dirty="0" err="1" smtClean="0"/>
              <a:t>обсяз</a:t>
            </a:r>
            <a:r>
              <a:rPr lang="en-US" sz="2800" dirty="0" err="1" smtClean="0"/>
              <a:t>i</a:t>
            </a:r>
            <a:r>
              <a:rPr lang="en-US" sz="2800" dirty="0" smtClean="0"/>
              <a:t>, </a:t>
            </a:r>
            <a:r>
              <a:rPr lang="ru-RU" sz="2800" dirty="0" err="1" smtClean="0"/>
              <a:t>які</a:t>
            </a:r>
            <a:r>
              <a:rPr lang="ru-RU" sz="2800" dirty="0" smtClean="0"/>
              <a:t> б могли </a:t>
            </a:r>
            <a:r>
              <a:rPr lang="ru-RU" sz="2800" dirty="0" err="1" smtClean="0"/>
              <a:t>дати</a:t>
            </a:r>
            <a:r>
              <a:rPr lang="ru-RU" sz="2800" dirty="0" smtClean="0"/>
              <a:t> 100 </a:t>
            </a:r>
            <a:r>
              <a:rPr lang="ru-RU" sz="2800" dirty="0" err="1" smtClean="0"/>
              <a:t>гектарів</a:t>
            </a:r>
            <a:r>
              <a:rPr lang="ru-RU" sz="2800" dirty="0" smtClean="0"/>
              <a:t> </a:t>
            </a:r>
            <a:r>
              <a:rPr lang="ru-RU" sz="2800" dirty="0" err="1" smtClean="0"/>
              <a:t>орної</a:t>
            </a:r>
            <a:r>
              <a:rPr lang="ru-RU" sz="2800" dirty="0" smtClean="0"/>
              <a:t> </a:t>
            </a:r>
            <a:r>
              <a:rPr lang="ru-RU" sz="2800" dirty="0" err="1" smtClean="0"/>
              <a:t>землі</a:t>
            </a:r>
            <a:r>
              <a:rPr lang="ru-RU" sz="2800" dirty="0" smtClean="0"/>
              <a:t>. У </a:t>
            </a:r>
            <a:r>
              <a:rPr lang="ru-RU" sz="2800" dirty="0" err="1" smtClean="0"/>
              <a:t>теплиці</a:t>
            </a:r>
            <a:r>
              <a:rPr lang="ru-RU" sz="2800" dirty="0" smtClean="0"/>
              <a:t> урожай </a:t>
            </a:r>
            <a:r>
              <a:rPr lang="ru-RU" sz="2800" dirty="0" err="1" smtClean="0"/>
              <a:t>знаходиться</a:t>
            </a:r>
            <a:r>
              <a:rPr lang="ru-RU" sz="2800" dirty="0" smtClean="0"/>
              <a:t>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</a:t>
            </a:r>
            <a:r>
              <a:rPr lang="ru-RU" sz="2800" dirty="0" err="1" smtClean="0"/>
              <a:t>суворим</a:t>
            </a:r>
            <a:r>
              <a:rPr lang="ru-RU" sz="2800" dirty="0" smtClean="0"/>
              <a:t> контролем, </a:t>
            </a:r>
            <a:r>
              <a:rPr lang="ru-RU" sz="2800" dirty="0" err="1" smtClean="0"/>
              <a:t>захищений</a:t>
            </a:r>
            <a:r>
              <a:rPr lang="ru-RU" sz="2800" dirty="0" smtClean="0"/>
              <a:t> </a:t>
            </a:r>
            <a:r>
              <a:rPr lang="ru-RU" sz="2800" dirty="0" err="1" smtClean="0"/>
              <a:t>від</a:t>
            </a:r>
            <a:r>
              <a:rPr lang="ru-RU" sz="2800" dirty="0" smtClean="0"/>
              <a:t> </a:t>
            </a:r>
            <a:r>
              <a:rPr lang="ru-RU" sz="2800" dirty="0" err="1" smtClean="0"/>
              <a:t>паразитів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негоди</a:t>
            </a:r>
            <a:r>
              <a:rPr lang="ru-RU" sz="2800" dirty="0" smtClean="0"/>
              <a:t>. </a:t>
            </a:r>
            <a:endParaRPr lang="ru-RU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П</a:t>
            </a:r>
            <a:r>
              <a:rPr lang="ru-RU" dirty="0" err="1" smtClean="0"/>
              <a:t>родуктовий</a:t>
            </a:r>
            <a:r>
              <a:rPr lang="ru-RU" dirty="0" smtClean="0"/>
              <a:t> </a:t>
            </a:r>
            <a:r>
              <a:rPr lang="ru-RU" dirty="0" err="1" smtClean="0"/>
              <a:t>рятівник</a:t>
            </a:r>
            <a:r>
              <a:rPr lang="ru-RU" dirty="0" smtClean="0"/>
              <a:t> </a:t>
            </a:r>
            <a:r>
              <a:rPr lang="ru-RU" dirty="0" err="1" smtClean="0"/>
              <a:t>планети</a:t>
            </a:r>
            <a:endParaRPr lang="ru-RU" dirty="0"/>
          </a:p>
        </p:txBody>
      </p:sp>
      <p:pic>
        <p:nvPicPr>
          <p:cNvPr id="4" name="Содержимое 3" descr="izobreteniya_superklimatr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916832"/>
            <a:ext cx="2342428" cy="3888431"/>
          </a:xfrm>
        </p:spPr>
      </p:pic>
      <p:sp>
        <p:nvSpPr>
          <p:cNvPr id="5" name="Прямоугольник 4"/>
          <p:cNvSpPr/>
          <p:nvPr/>
        </p:nvSpPr>
        <p:spPr>
          <a:xfrm>
            <a:off x="3203848" y="1772816"/>
            <a:ext cx="547260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/>
              <a:t>  </a:t>
            </a:r>
            <a:r>
              <a:rPr lang="ru-RU" sz="2800" dirty="0" err="1" smtClean="0"/>
              <a:t>Автори</a:t>
            </a:r>
            <a:r>
              <a:rPr lang="ru-RU" sz="2800" dirty="0" smtClean="0"/>
              <a:t> </a:t>
            </a:r>
            <a:r>
              <a:rPr lang="ru-RU" sz="2800" dirty="0" err="1" smtClean="0"/>
              <a:t>теплиці</a:t>
            </a:r>
            <a:r>
              <a:rPr lang="ru-RU" sz="2800" dirty="0" smtClean="0"/>
              <a:t> -- </a:t>
            </a:r>
            <a:r>
              <a:rPr lang="ru-RU" sz="2800" dirty="0" err="1" smtClean="0"/>
              <a:t>розробники</a:t>
            </a:r>
            <a:r>
              <a:rPr lang="ru-RU" sz="2800" dirty="0" smtClean="0"/>
              <a:t> фонду «</a:t>
            </a:r>
            <a:r>
              <a:rPr lang="ru-RU" sz="2800" dirty="0" err="1" smtClean="0"/>
              <a:t>Новотех</a:t>
            </a:r>
            <a:r>
              <a:rPr lang="ru-RU" sz="2800" dirty="0" smtClean="0"/>
              <a:t>», </a:t>
            </a:r>
            <a:r>
              <a:rPr lang="ru-RU" sz="2800" dirty="0" err="1" smtClean="0"/>
              <a:t>яким</a:t>
            </a:r>
            <a:r>
              <a:rPr lang="ru-RU" sz="2800" dirty="0" smtClean="0"/>
              <a:t> </a:t>
            </a:r>
            <a:r>
              <a:rPr lang="ru-RU" sz="2800" dirty="0" err="1" smtClean="0"/>
              <a:t>керує</a:t>
            </a:r>
            <a:r>
              <a:rPr lang="ru-RU" sz="2800" dirty="0" smtClean="0"/>
              <a:t> </a:t>
            </a:r>
            <a:r>
              <a:rPr lang="ru-RU" sz="2800" dirty="0" err="1" smtClean="0"/>
              <a:t>винахідник</a:t>
            </a:r>
            <a:r>
              <a:rPr lang="ru-RU" sz="2800" dirty="0" smtClean="0"/>
              <a:t> </a:t>
            </a:r>
            <a:r>
              <a:rPr lang="ru-RU" sz="2800" dirty="0" err="1" smtClean="0"/>
              <a:t>українського</a:t>
            </a:r>
            <a:r>
              <a:rPr lang="ru-RU" sz="2800" dirty="0" smtClean="0"/>
              <a:t> «</a:t>
            </a:r>
            <a:r>
              <a:rPr lang="ru-RU" sz="2800" dirty="0" err="1" smtClean="0"/>
              <a:t>вічного</a:t>
            </a:r>
            <a:r>
              <a:rPr lang="ru-RU" sz="2800" dirty="0" smtClean="0"/>
              <a:t> </a:t>
            </a:r>
            <a:r>
              <a:rPr lang="ru-RU" sz="2800" dirty="0" err="1" smtClean="0"/>
              <a:t>двигуна</a:t>
            </a:r>
            <a:r>
              <a:rPr lang="ru-RU" sz="2800" dirty="0" smtClean="0"/>
              <a:t>» </a:t>
            </a:r>
            <a:r>
              <a:rPr lang="ru-RU" sz="2800" i="1" dirty="0" err="1" smtClean="0"/>
              <a:t>Микола</a:t>
            </a:r>
            <a:r>
              <a:rPr lang="ru-RU" sz="2800" i="1" dirty="0" smtClean="0"/>
              <a:t> </a:t>
            </a:r>
            <a:r>
              <a:rPr lang="ru-RU" sz="2800" i="1" dirty="0" err="1" smtClean="0"/>
              <a:t>Бельдій</a:t>
            </a:r>
            <a:r>
              <a:rPr lang="ru-RU" sz="2800" i="1" dirty="0" smtClean="0"/>
              <a:t>. </a:t>
            </a:r>
          </a:p>
          <a:p>
            <a:pPr algn="just"/>
            <a:endParaRPr lang="ru-RU" sz="2800" i="1" dirty="0" smtClean="0"/>
          </a:p>
          <a:p>
            <a:pPr algn="just"/>
            <a:r>
              <a:rPr lang="uk-UA" sz="2800" dirty="0"/>
              <a:t> </a:t>
            </a:r>
            <a:r>
              <a:rPr lang="uk-UA" sz="2800" dirty="0" smtClean="0"/>
              <a:t> </a:t>
            </a:r>
            <a:r>
              <a:rPr lang="ru-RU" sz="2800" dirty="0" err="1" smtClean="0"/>
              <a:t>Учені</a:t>
            </a:r>
            <a:r>
              <a:rPr lang="ru-RU" sz="2800" dirty="0" smtClean="0"/>
              <a:t> </a:t>
            </a:r>
            <a:r>
              <a:rPr lang="ru-RU" sz="2800" dirty="0" err="1" smtClean="0"/>
              <a:t>пишаються</a:t>
            </a:r>
            <a:r>
              <a:rPr lang="ru-RU" sz="2800" dirty="0" smtClean="0"/>
              <a:t>  </a:t>
            </a:r>
            <a:r>
              <a:rPr lang="ru-RU" sz="2800" dirty="0" err="1" smtClean="0"/>
              <a:t>мобільністю</a:t>
            </a:r>
            <a:r>
              <a:rPr lang="ru-RU" sz="2800" dirty="0" smtClean="0"/>
              <a:t>  </a:t>
            </a:r>
            <a:r>
              <a:rPr lang="ru-RU" sz="2800" dirty="0" err="1" smtClean="0"/>
              <a:t>теплиці</a:t>
            </a:r>
            <a:r>
              <a:rPr lang="ru-RU" sz="2800" dirty="0" smtClean="0"/>
              <a:t>: </a:t>
            </a:r>
            <a:r>
              <a:rPr lang="ru-RU" sz="2800" dirty="0" err="1" smtClean="0"/>
              <a:t>її</a:t>
            </a:r>
            <a:r>
              <a:rPr lang="ru-RU" sz="2800" dirty="0" smtClean="0"/>
              <a:t> </a:t>
            </a:r>
            <a:r>
              <a:rPr lang="ru-RU" sz="2800" dirty="0" err="1" smtClean="0"/>
              <a:t>дуже</a:t>
            </a:r>
            <a:r>
              <a:rPr lang="ru-RU" sz="2800" dirty="0" smtClean="0"/>
              <a:t> легко </a:t>
            </a:r>
            <a:r>
              <a:rPr lang="ru-RU" sz="2800" dirty="0" err="1" smtClean="0"/>
              <a:t>демонтувати</a:t>
            </a:r>
            <a:r>
              <a:rPr lang="ru-RU" sz="2800" dirty="0" smtClean="0"/>
              <a:t> </a:t>
            </a:r>
            <a:r>
              <a:rPr lang="ru-RU" sz="2800" dirty="0" err="1" smtClean="0"/>
              <a:t>і</a:t>
            </a:r>
            <a:r>
              <a:rPr lang="ru-RU" sz="2800" dirty="0" smtClean="0"/>
              <a:t> </a:t>
            </a:r>
            <a:r>
              <a:rPr lang="ru-RU" sz="2800" dirty="0" err="1" smtClean="0"/>
              <a:t>переобладнати</a:t>
            </a:r>
            <a:r>
              <a:rPr lang="ru-RU" sz="2800" dirty="0" smtClean="0"/>
              <a:t>, </a:t>
            </a:r>
            <a:r>
              <a:rPr lang="ru-RU" sz="2800" dirty="0" err="1" smtClean="0"/>
              <a:t>наприклад</a:t>
            </a:r>
            <a:r>
              <a:rPr lang="ru-RU" sz="2800" dirty="0" smtClean="0"/>
              <a:t>, </a:t>
            </a:r>
            <a:r>
              <a:rPr lang="ru-RU" sz="2800" dirty="0" err="1" smtClean="0"/>
              <a:t>під</a:t>
            </a:r>
            <a:r>
              <a:rPr lang="ru-RU" sz="2800" dirty="0" smtClean="0"/>
              <a:t> </a:t>
            </a:r>
            <a:r>
              <a:rPr lang="ru-RU" sz="2800" dirty="0" err="1" smtClean="0"/>
              <a:t>офіс</a:t>
            </a:r>
            <a:r>
              <a:rPr lang="ru-RU" sz="2800" dirty="0" smtClean="0"/>
              <a:t> </a:t>
            </a:r>
            <a:r>
              <a:rPr lang="ru-RU" sz="2800" dirty="0" err="1" smtClean="0"/>
              <a:t>або</a:t>
            </a:r>
            <a:r>
              <a:rPr lang="ru-RU" sz="2800" dirty="0" smtClean="0"/>
              <a:t> </a:t>
            </a:r>
            <a:r>
              <a:rPr lang="ru-RU" sz="2800" dirty="0" err="1" smtClean="0"/>
              <a:t>готель</a:t>
            </a:r>
            <a:r>
              <a:rPr lang="ru-RU" sz="2800" dirty="0" smtClean="0"/>
              <a:t>.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788808"/>
          </a:xfrm>
        </p:spPr>
        <p:txBody>
          <a:bodyPr/>
          <a:lstStyle/>
          <a:p>
            <a:pPr algn="ctr"/>
            <a:r>
              <a:rPr lang="uk-UA" dirty="0" smtClean="0"/>
              <a:t>Дякую за увагу!</a:t>
            </a:r>
            <a:endParaRPr lang="ru-RU" dirty="0"/>
          </a:p>
        </p:txBody>
      </p:sp>
      <p:pic>
        <p:nvPicPr>
          <p:cNvPr id="1026" name="Picture 2" descr="D:\СМАЙЛИ дис\!!!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364088" y="3212976"/>
            <a:ext cx="2990850" cy="2847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303</Words>
  <Application>Microsoft Office PowerPoint</Application>
  <PresentationFormat>Экран (4:3)</PresentationFormat>
  <Paragraphs>24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Поток</vt:lpstr>
      <vt:lpstr>Винаходи України  в період незалежності  </vt:lpstr>
      <vt:lpstr>Що під козирком?</vt:lpstr>
      <vt:lpstr>Гігантські устриці у Чорному морі ?</vt:lpstr>
      <vt:lpstr>Телефони заряджає тканина?</vt:lpstr>
      <vt:lpstr>Продуктовий рятівник планети</vt:lpstr>
      <vt:lpstr>Продуктовий рятівник планети</vt:lpstr>
      <vt:lpstr>Дякую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Винаходи України  в період незалежності</dc:title>
  <dc:creator>Admin</dc:creator>
  <cp:lastModifiedBy>Admin</cp:lastModifiedBy>
  <cp:revision>15</cp:revision>
  <dcterms:created xsi:type="dcterms:W3CDTF">2017-01-23T20:06:39Z</dcterms:created>
  <dcterms:modified xsi:type="dcterms:W3CDTF">2017-01-23T21:47:42Z</dcterms:modified>
</cp:coreProperties>
</file>