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59" r:id="rId6"/>
    <p:sldId id="263" r:id="rId7"/>
    <p:sldId id="265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fotoham.ru/img/picture/May/04/bdd318ab7fb9d99b5a43fab757739e4e/5.jpg"/>
          <p:cNvPicPr>
            <a:picLocks noChangeAspect="1" noChangeArrowheads="1"/>
          </p:cNvPicPr>
          <p:nvPr/>
        </p:nvPicPr>
        <p:blipFill>
          <a:blip r:embed="rId2"/>
          <a:srcRect l="5195" t="4545" r="6497" b="4545"/>
          <a:stretch>
            <a:fillRect/>
          </a:stretch>
        </p:blipFill>
        <p:spPr bwMode="auto">
          <a:xfrm>
            <a:off x="1910715" y="1371600"/>
            <a:ext cx="5634990" cy="44196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143000" y="457200"/>
            <a:ext cx="7010400" cy="19812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cs typeface="Times New Roman" pitchFamily="18" charset="0"/>
              </a:rPr>
              <a:t>РЫБА - КАПЛЯ</a:t>
            </a:r>
            <a:endParaRPr lang="ru-RU" sz="5400" b="1" cap="all" spc="0" dirty="0">
              <a:ln w="9000" cmpd="sng">
                <a:solidFill>
                  <a:srgbClr val="00B0F0"/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028" name="Picture 4" descr="https://s-media-cache-ak0.pinimg.com/originals/24/a3/00/24a300ad8f70155f2410474819b9f0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3305175"/>
            <a:ext cx="9144000" cy="3552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вал 19"/>
          <p:cNvSpPr/>
          <p:nvPr/>
        </p:nvSpPr>
        <p:spPr>
          <a:xfrm>
            <a:off x="0" y="152400"/>
            <a:ext cx="2590800" cy="1371600"/>
          </a:xfrm>
          <a:prstGeom prst="ellipse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8" descr="http://s4.pic4you.ru/y2015/06-27/24687/5125156-thum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76400"/>
            <a:ext cx="1063625" cy="4875657"/>
          </a:xfrm>
          <a:prstGeom prst="rect">
            <a:avLst/>
          </a:prstGeom>
          <a:noFill/>
        </p:spPr>
      </p:pic>
      <p:pic>
        <p:nvPicPr>
          <p:cNvPr id="14346" name="Picture 10" descr="https://img-fotki.yandex.ru/get/6307/48540211.12/0_b8223_a221ca13_XL.png"/>
          <p:cNvPicPr>
            <a:picLocks noChangeAspect="1" noChangeArrowheads="1"/>
          </p:cNvPicPr>
          <p:nvPr/>
        </p:nvPicPr>
        <p:blipFill>
          <a:blip r:embed="rId3"/>
          <a:srcRect r="19606"/>
          <a:stretch>
            <a:fillRect/>
          </a:stretch>
        </p:blipFill>
        <p:spPr bwMode="auto">
          <a:xfrm>
            <a:off x="4728210" y="2209800"/>
            <a:ext cx="4415790" cy="4648200"/>
          </a:xfrm>
          <a:prstGeom prst="rect">
            <a:avLst/>
          </a:prstGeom>
          <a:noFill/>
        </p:spPr>
      </p:pic>
      <p:pic>
        <p:nvPicPr>
          <p:cNvPr id="12" name="Рисунок 11" descr="7-lebende-monster.png"/>
          <p:cNvPicPr>
            <a:picLocks noChangeAspect="1"/>
          </p:cNvPicPr>
          <p:nvPr/>
        </p:nvPicPr>
        <p:blipFill>
          <a:blip r:embed="rId4"/>
          <a:srcRect t="13335" b="6655"/>
          <a:stretch>
            <a:fillRect/>
          </a:stretch>
        </p:blipFill>
        <p:spPr>
          <a:xfrm>
            <a:off x="0" y="2514600"/>
            <a:ext cx="7238096" cy="43434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209800" y="6096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Рыба-капля самая не красивая рыба в мире</a:t>
            </a:r>
            <a:endParaRPr lang="ru-RU" dirty="0"/>
          </a:p>
        </p:txBody>
      </p:sp>
      <p:pic>
        <p:nvPicPr>
          <p:cNvPr id="10" name="Picture 2" descr="https://openclipart.org/image/2400px/svg_to_png/63769/wate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28600" y="6019800"/>
            <a:ext cx="5943600" cy="990600"/>
          </a:xfrm>
          <a:prstGeom prst="rect">
            <a:avLst/>
          </a:prstGeom>
          <a:noFill/>
        </p:spPr>
      </p:pic>
      <p:pic>
        <p:nvPicPr>
          <p:cNvPr id="11" name="Picture 2" descr="https://openclipart.org/image/2400px/svg_to_png/63769/wate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7800" y="6019800"/>
            <a:ext cx="3886200" cy="99060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2895600" y="457200"/>
            <a:ext cx="6019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Рыба-капля относится к глубоководным рыбам. Её можно встретить в тропических водах на глубине около трёхсот метров. Прекрасно чувствует себя на больших глубинах – от 800 до 1200 м. 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81000" y="609600"/>
            <a:ext cx="1905000" cy="4572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cs typeface="Times New Roman" pitchFamily="18" charset="0"/>
              </a:rPr>
              <a:t>РЫБА - КАПЛЯ</a:t>
            </a:r>
            <a:endParaRPr lang="ru-RU" sz="5400" b="1" cap="all" spc="0" dirty="0">
              <a:ln w="9000" cmpd="sng">
                <a:solidFill>
                  <a:srgbClr val="00B0F0"/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68055-1497x1194crop0.png"/>
          <p:cNvPicPr>
            <a:picLocks noChangeAspect="1"/>
          </p:cNvPicPr>
          <p:nvPr/>
        </p:nvPicPr>
        <p:blipFill>
          <a:blip r:embed="rId2"/>
          <a:srcRect l="15809" t="15556" r="13293" b="21111"/>
          <a:stretch>
            <a:fillRect/>
          </a:stretch>
        </p:blipFill>
        <p:spPr>
          <a:xfrm>
            <a:off x="1828800" y="2362200"/>
            <a:ext cx="6096000" cy="4343400"/>
          </a:xfrm>
          <a:prstGeom prst="rect">
            <a:avLst/>
          </a:prstGeom>
        </p:spPr>
      </p:pic>
      <p:pic>
        <p:nvPicPr>
          <p:cNvPr id="2" name="Picture 6" descr="http://dc646.4shared.com/img/ewrWS6v4/s7/13d37b85c70/florju_enchantedsea_elmts__58_.png"/>
          <p:cNvPicPr>
            <a:picLocks noChangeAspect="1" noChangeArrowheads="1"/>
          </p:cNvPicPr>
          <p:nvPr/>
        </p:nvPicPr>
        <p:blipFill>
          <a:blip r:embed="rId3"/>
          <a:srcRect b="15942"/>
          <a:stretch>
            <a:fillRect/>
          </a:stretch>
        </p:blipFill>
        <p:spPr bwMode="auto">
          <a:xfrm>
            <a:off x="0" y="2438400"/>
            <a:ext cx="9144000" cy="4419600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0" y="152400"/>
            <a:ext cx="2590800" cy="1371600"/>
          </a:xfrm>
          <a:prstGeom prst="ellipse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609600"/>
            <a:ext cx="1905000" cy="4572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cs typeface="Times New Roman" pitchFamily="18" charset="0"/>
              </a:rPr>
              <a:t>РЫБА - КАПЛЯ</a:t>
            </a:r>
            <a:endParaRPr lang="ru-RU" sz="5400" b="1" cap="all" spc="0" dirty="0">
              <a:ln w="9000" cmpd="sng">
                <a:solidFill>
                  <a:srgbClr val="00B0F0"/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95600" y="457200"/>
            <a:ext cx="6019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Расцветки у данных рыб самые разнообразные и зависят от цвета родного коралла, где они обитают. Удивительно, но рыба-капля способна ходить по дну на плавниках, как наземные четвероногие. 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3.png"/>
          <p:cNvPicPr>
            <a:picLocks noChangeAspect="1"/>
          </p:cNvPicPr>
          <p:nvPr/>
        </p:nvPicPr>
        <p:blipFill>
          <a:blip r:embed="rId2"/>
          <a:srcRect l="67934" r="6588" b="11213"/>
          <a:stretch>
            <a:fillRect/>
          </a:stretch>
        </p:blipFill>
        <p:spPr>
          <a:xfrm flipH="1">
            <a:off x="5175916" y="0"/>
            <a:ext cx="3968084" cy="3871783"/>
          </a:xfrm>
          <a:prstGeom prst="rect">
            <a:avLst/>
          </a:prstGeom>
        </p:spPr>
      </p:pic>
      <p:pic>
        <p:nvPicPr>
          <p:cNvPr id="18434" name="Picture 2" descr="http://orig08.deviantart.net/ffcd/f/2014/149/9/4/under_the_sea_png_by_heemipetal2004-d7k9xx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108959"/>
            <a:ext cx="9144000" cy="3749041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0" y="152400"/>
            <a:ext cx="2590800" cy="1371600"/>
          </a:xfrm>
          <a:prstGeom prst="ellipse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609600"/>
            <a:ext cx="1905000" cy="4572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cs typeface="Times New Roman" pitchFamily="18" charset="0"/>
              </a:rPr>
              <a:t>РЫБА - КАПЛЯ</a:t>
            </a:r>
            <a:endParaRPr lang="ru-RU" sz="5400" b="1" cap="all" spc="0" dirty="0">
              <a:ln w="9000" cmpd="sng">
                <a:solidFill>
                  <a:srgbClr val="00B0F0"/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" y="1905000"/>
            <a:ext cx="5105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Поверхность рыбы-капли не имеет чешуи. По величине рыба небольшая, около 30 – 35 см. Иногда попадаются более крупные особи, достигающие в длину 60 см. Желеобразное, водянистое тело по форме представляет собой каплю, откуда и пошло название. 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http://s4.pic4you.ru/y2015/06-27/24687/5125156-thum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00200"/>
            <a:ext cx="1063625" cy="4875657"/>
          </a:xfrm>
          <a:prstGeom prst="rect">
            <a:avLst/>
          </a:prstGeom>
          <a:noFill/>
        </p:spPr>
      </p:pic>
      <p:pic>
        <p:nvPicPr>
          <p:cNvPr id="3" name="Picture 4" descr="https://s-media-cache-ak0.pinimg.com/originals/24/a3/00/24a300ad8f70155f2410474819b9f0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3733800"/>
            <a:ext cx="9143999" cy="31242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0" y="152400"/>
            <a:ext cx="2590800" cy="1371600"/>
          </a:xfrm>
          <a:prstGeom prst="ellipse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81000" y="609600"/>
            <a:ext cx="1905000" cy="4572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cs typeface="Times New Roman" pitchFamily="18" charset="0"/>
              </a:rPr>
              <a:t>РЫБА - КАПЛЯ</a:t>
            </a:r>
            <a:endParaRPr lang="ru-RU" sz="5400" b="1" cap="all" spc="0" dirty="0">
              <a:ln w="9000" cmpd="sng">
                <a:solidFill>
                  <a:srgbClr val="00B0F0"/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76400" y="3124200"/>
            <a:ext cx="6248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Рыба – капля не охотится за добычей. Огромный рот служит ловушкой для медленно проплывающего планктона, который сам «заплывает» в ротовую полость. Остатки биологических веществ, крохотные беспозвоночные, водоросли – не остаются без внимания этой удивительной рыбы.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90" name="Picture 6" descr="http://www.linkirado.net/img_post/link-irado-54e72cc9c9b0af354567d5a32589e0a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228600"/>
            <a:ext cx="2743200" cy="27432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4" descr="http://doublenamefish.ru/img/ryba-kaplia/ryba-kaplia09.jpg"/>
          <p:cNvPicPr>
            <a:picLocks noChangeAspect="1" noChangeArrowheads="1"/>
          </p:cNvPicPr>
          <p:nvPr/>
        </p:nvPicPr>
        <p:blipFill>
          <a:blip r:embed="rId2"/>
          <a:srcRect l="3588" r="55152"/>
          <a:stretch>
            <a:fillRect/>
          </a:stretch>
        </p:blipFill>
        <p:spPr bwMode="auto">
          <a:xfrm flipH="1">
            <a:off x="1447800" y="3996636"/>
            <a:ext cx="3093315" cy="2861364"/>
          </a:xfrm>
          <a:prstGeom prst="rect">
            <a:avLst/>
          </a:prstGeom>
          <a:noFill/>
        </p:spPr>
      </p:pic>
      <p:pic>
        <p:nvPicPr>
          <p:cNvPr id="13" name="Picture 8" descr="http://s4.pic4you.ru/y2015/06-27/24687/5125156-thum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00200"/>
            <a:ext cx="1063625" cy="5257800"/>
          </a:xfrm>
          <a:prstGeom prst="rect">
            <a:avLst/>
          </a:prstGeom>
          <a:noFill/>
        </p:spPr>
      </p:pic>
      <p:sp>
        <p:nvSpPr>
          <p:cNvPr id="2" name="Овал 1"/>
          <p:cNvSpPr/>
          <p:nvPr/>
        </p:nvSpPr>
        <p:spPr>
          <a:xfrm>
            <a:off x="0" y="152400"/>
            <a:ext cx="2590800" cy="1371600"/>
          </a:xfrm>
          <a:prstGeom prst="ellipse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1000" y="609600"/>
            <a:ext cx="1905000" cy="4572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cs typeface="Times New Roman" pitchFamily="18" charset="0"/>
              </a:rPr>
              <a:t>РЫБА - КАПЛЯ</a:t>
            </a:r>
            <a:endParaRPr lang="ru-RU" sz="5400" b="1" cap="all" spc="0" dirty="0">
              <a:ln w="9000" cmpd="sng">
                <a:solidFill>
                  <a:srgbClr val="00B0F0"/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4600" y="1752600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Процесс метания икры рыбы-капли отличен от большинства существ, населяющих океан. </a:t>
            </a:r>
            <a:r>
              <a:rPr lang="ru-RU" sz="2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Рыба-капля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никогда не покидает донного участка океанов, морей, метая икру в песок. Заботливая мамочка семейства, она «высиживает» мальков, не двигаясь с места.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4" name="Picture 4" descr="http://img1.picmix.com/output/stamp/thumb/7/5/7/9/59757_7b1b7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4046" y="5029199"/>
            <a:ext cx="1895706" cy="1828801"/>
          </a:xfrm>
          <a:prstGeom prst="rect">
            <a:avLst/>
          </a:prstGeom>
          <a:noFill/>
        </p:spPr>
      </p:pic>
      <p:pic>
        <p:nvPicPr>
          <p:cNvPr id="20486" name="Picture 6" descr="http://dc646.4shared.com/img/VPfOr0Jr/s3/13d37b26130/florju_enchantedsea_elmts__10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1676400"/>
            <a:ext cx="1905000" cy="5181600"/>
          </a:xfrm>
          <a:prstGeom prst="rect">
            <a:avLst/>
          </a:prstGeom>
          <a:noFill/>
        </p:spPr>
      </p:pic>
      <p:pic>
        <p:nvPicPr>
          <p:cNvPr id="12" name="Picture 4" descr="http://img1.picmix.com/output/stamp/thumb/7/5/7/9/59757_7b1b7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5867400" y="4946719"/>
            <a:ext cx="1981202" cy="1911281"/>
          </a:xfrm>
          <a:prstGeom prst="rect">
            <a:avLst/>
          </a:prstGeom>
          <a:noFill/>
        </p:spPr>
      </p:pic>
      <p:pic>
        <p:nvPicPr>
          <p:cNvPr id="20490" name="Picture 10" descr="http://www.playcast.ru/uploads/2015/11/05/1575298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0" y="0"/>
            <a:ext cx="2057400" cy="4730788"/>
          </a:xfrm>
          <a:prstGeom prst="rect">
            <a:avLst/>
          </a:prstGeom>
          <a:noFill/>
        </p:spPr>
      </p:pic>
      <p:pic>
        <p:nvPicPr>
          <p:cNvPr id="19" name="Picture 4" descr="http://img1.picmix.com/output/stamp/thumb/7/5/7/9/59757_7b1b7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0226" y="4343400"/>
            <a:ext cx="1986774" cy="2514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static2.fjcdn.com/comments/I+feel+like+the+sea+is+like+evolution+s+old+embarrassing+_c2e7deb15cb4d7c9fa47f9d158af476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0"/>
            <a:ext cx="6511919" cy="43434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sp>
        <p:nvSpPr>
          <p:cNvPr id="3" name="Овал 2"/>
          <p:cNvSpPr/>
          <p:nvPr/>
        </p:nvSpPr>
        <p:spPr>
          <a:xfrm>
            <a:off x="0" y="152400"/>
            <a:ext cx="2590800" cy="1371600"/>
          </a:xfrm>
          <a:prstGeom prst="ellipse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609600"/>
            <a:ext cx="1905000" cy="4572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cs typeface="Times New Roman" pitchFamily="18" charset="0"/>
              </a:rPr>
              <a:t>РЫБА - КАПЛЯ</a:t>
            </a:r>
            <a:endParaRPr lang="ru-RU" sz="5400" b="1" cap="all" spc="0" dirty="0">
              <a:ln w="9000" cmpd="sng">
                <a:solidFill>
                  <a:srgbClr val="00B0F0"/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5" name="Picture 8" descr="http://s4.pic4you.ru/y2015/06-27/24687/5125156-thum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7600" y="1982343"/>
            <a:ext cx="1063625" cy="487565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19400" y="609600"/>
            <a:ext cx="5791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 туристы, любопытные зеваки на побережьях не упускают случая покрасоваться на фото с этой малосимпатичной внешне рыбкой.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http://fotoham.ru/img/picture/May/04/bdd318ab7fb9d99b5a43fab757739e4e/5.jpg"/>
          <p:cNvPicPr>
            <a:picLocks noChangeAspect="1" noChangeArrowheads="1"/>
          </p:cNvPicPr>
          <p:nvPr/>
        </p:nvPicPr>
        <p:blipFill>
          <a:blip r:embed="rId2"/>
          <a:srcRect l="7748" t="3922" r="5734"/>
          <a:stretch>
            <a:fillRect/>
          </a:stretch>
        </p:blipFill>
        <p:spPr bwMode="auto">
          <a:xfrm flipH="1">
            <a:off x="152400" y="1219200"/>
            <a:ext cx="5181600" cy="4383965"/>
          </a:xfrm>
          <a:prstGeom prst="rect">
            <a:avLst/>
          </a:prstGeom>
          <a:noFill/>
        </p:spPr>
      </p:pic>
      <p:sp>
        <p:nvSpPr>
          <p:cNvPr id="2" name="Овал 1"/>
          <p:cNvSpPr/>
          <p:nvPr/>
        </p:nvSpPr>
        <p:spPr>
          <a:xfrm>
            <a:off x="0" y="152400"/>
            <a:ext cx="2590800" cy="1371600"/>
          </a:xfrm>
          <a:prstGeom prst="ellipse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 descr="https://openclipart.org/image/2400px/svg_to_png/63769/water.png"/>
          <p:cNvPicPr>
            <a:picLocks noChangeAspect="1" noChangeArrowheads="1"/>
          </p:cNvPicPr>
          <p:nvPr/>
        </p:nvPicPr>
        <p:blipFill>
          <a:blip r:embed="rId3"/>
          <a:srcRect t="68056"/>
          <a:stretch>
            <a:fillRect/>
          </a:stretch>
        </p:blipFill>
        <p:spPr bwMode="auto">
          <a:xfrm>
            <a:off x="228600" y="5105400"/>
            <a:ext cx="8550941" cy="1752600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5562600" y="609600"/>
            <a:ext cx="32766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Широко расположенные глаза, странный отросток, напоминающий огромный нос…..   Они придают унылое и печальное выражение рыбе - капле. Опущенные уголки рта завершают «грустный» внешний вид, о котором порой говорят «полная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печалька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81000" y="609600"/>
            <a:ext cx="1905000" cy="4572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cs typeface="Times New Roman" pitchFamily="18" charset="0"/>
              </a:rPr>
              <a:t>РЫБА - КАПЛЯ</a:t>
            </a:r>
            <a:endParaRPr lang="ru-RU" sz="5400" b="1" cap="all" spc="0" dirty="0">
              <a:ln w="9000" cmpd="sng">
                <a:solidFill>
                  <a:srgbClr val="00B0F0"/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9" name="Сердце 8"/>
          <p:cNvSpPr/>
          <p:nvPr/>
        </p:nvSpPr>
        <p:spPr>
          <a:xfrm>
            <a:off x="3962400" y="4343400"/>
            <a:ext cx="762000" cy="533400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251</Words>
  <PresentationFormat>Экран (4:3)</PresentationFormat>
  <Paragraphs>16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Анна</cp:lastModifiedBy>
  <cp:revision>98</cp:revision>
  <dcterms:created xsi:type="dcterms:W3CDTF">2016-01-29T09:06:42Z</dcterms:created>
  <dcterms:modified xsi:type="dcterms:W3CDTF">2016-01-29T15:23:55Z</dcterms:modified>
</cp:coreProperties>
</file>