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9"/>
  </p:notes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0" d="100"/>
          <a:sy n="30" d="100"/>
        </p:scale>
        <p:origin x="432" y="1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E7C014-1B51-40E2-B991-7FCF6ECE18EF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30290D-EFA1-4E2A-994D-5EFEF5A018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0371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0290D-EFA1-4E2A-994D-5EFEF5A018A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3391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0290D-EFA1-4E2A-994D-5EFEF5A018A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644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0290D-EFA1-4E2A-994D-5EFEF5A018A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872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2A120-492C-4BEF-8BCE-E314FDE9EB4A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 descr="5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839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D8458B-A383-4988-B0F2-64C554160B75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 descr="6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839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336521"/>
            <a:ext cx="8247860" cy="1652319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Фрагмент урока по технологии «смешанного обучения» 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2136721"/>
            <a:ext cx="3063284" cy="4330763"/>
          </a:xfrm>
        </p:spPr>
        <p:txBody>
          <a:bodyPr>
            <a:normAutofit/>
          </a:bodyPr>
          <a:lstStyle/>
          <a:p>
            <a:pPr algn="l"/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Учитель математики высшей категории Мокшина Л.П.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МГНПЦБсТ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детское отделение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07504" y="188640"/>
            <a:ext cx="9036496" cy="20882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1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246045" y="0"/>
            <a:ext cx="7932348" cy="1357298"/>
          </a:xfrm>
        </p:spPr>
        <p:txBody>
          <a:bodyPr>
            <a:noAutofit/>
          </a:bodyPr>
          <a:lstStyle/>
          <a:p>
            <a:r>
              <a:rPr lang="ru-RU" sz="3600" dirty="0" smtClean="0"/>
              <a:t>Определение геометрической прогрессии. Формула </a:t>
            </a:r>
            <a:r>
              <a:rPr lang="en-US" sz="3600" dirty="0" smtClean="0"/>
              <a:t>n-</a:t>
            </a:r>
            <a:r>
              <a:rPr lang="ru-RU" sz="3600" dirty="0" err="1" smtClean="0"/>
              <a:t>го</a:t>
            </a:r>
            <a:r>
              <a:rPr lang="ru-RU" sz="3600" dirty="0" smtClean="0"/>
              <a:t> члена геометрической прогрессии</a:t>
            </a:r>
            <a:endParaRPr lang="ru-RU" sz="3600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539552" y="0"/>
            <a:ext cx="8004356" cy="1752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Заголовок 1"/>
          <p:cNvSpPr txBox="1">
            <a:spLocks noGrp="1"/>
          </p:cNvSpPr>
          <p:nvPr>
            <p:ph type="subTitle" idx="1"/>
          </p:nvPr>
        </p:nvSpPr>
        <p:spPr>
          <a:xfrm>
            <a:off x="684196" y="1752576"/>
            <a:ext cx="7859712" cy="45567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		   </a:t>
            </a:r>
          </a:p>
          <a:p>
            <a:pPr lvl="0">
              <a:spcBef>
                <a:spcPct val="0"/>
              </a:spcBef>
              <a:defRPr/>
            </a:pPr>
            <a:endParaRPr lang="ru-RU" sz="36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lvl="0">
              <a:spcBef>
                <a:spcPct val="0"/>
              </a:spcBef>
              <a:defRPr/>
            </a:pPr>
            <a:endParaRPr kumimoji="0" lang="ru-RU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lvl="0">
              <a:spcBef>
                <a:spcPct val="0"/>
              </a:spcBef>
              <a:defRPr/>
            </a:pPr>
            <a:endParaRPr lang="ru-RU" sz="36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lvl="0" algn="l">
              <a:spcBef>
                <a:spcPct val="0"/>
              </a:spcBef>
              <a:defRPr/>
            </a:pPr>
            <a:endParaRPr kumimoji="0" lang="ru-RU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lvl="0" algn="l">
              <a:spcBef>
                <a:spcPct val="0"/>
              </a:spcBef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Ученикам</a:t>
            </a:r>
            <a:r>
              <a:rPr kumimoji="0" lang="ru-RU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было задано заранее разобраться с темой после уроков во время самоподготовки.</a:t>
            </a:r>
            <a:endParaRPr kumimoji="0" lang="ru-RU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875618"/>
            <a:ext cx="4680312" cy="246851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Ученики отвечают на вопросы и решают задачи по теме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417638"/>
            <a:ext cx="4023078" cy="183252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461" y="3250159"/>
            <a:ext cx="5868144" cy="289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38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Создаются лаборатории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988840"/>
            <a:ext cx="3452192" cy="3456384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988840"/>
            <a:ext cx="4038600" cy="3456384"/>
          </a:xfrm>
        </p:spPr>
      </p:pic>
    </p:spTree>
    <p:extLst>
      <p:ext uri="{BB962C8B-B14F-4D97-AF65-F5344CB8AC3E}">
        <p14:creationId xmlns:p14="http://schemas.microsoft.com/office/powerpoint/2010/main" val="4033814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Решаем задания по ОГЭ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576" y="2204864"/>
            <a:ext cx="8003234" cy="11521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7" y="3861048"/>
            <a:ext cx="8712968" cy="168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739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Продолжение( некоторым требуется помощь со стороны учителя)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132856"/>
            <a:ext cx="3812232" cy="3456384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132856"/>
            <a:ext cx="4038600" cy="3456383"/>
          </a:xfrm>
        </p:spPr>
      </p:pic>
    </p:spTree>
    <p:extLst>
      <p:ext uri="{BB962C8B-B14F-4D97-AF65-F5344CB8AC3E}">
        <p14:creationId xmlns:p14="http://schemas.microsoft.com/office/powerpoint/2010/main" val="23059711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55</Words>
  <Application>Microsoft Office PowerPoint</Application>
  <PresentationFormat>Экран (4:3)</PresentationFormat>
  <Paragraphs>16</Paragraphs>
  <Slides>6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Тема Office</vt:lpstr>
      <vt:lpstr>Специальное оформление</vt:lpstr>
      <vt:lpstr>Фрагмент урока по технологии «смешанного обучения» </vt:lpstr>
      <vt:lpstr>Определение геометрической прогрессии. Формула n-го члена геометрической прогрессии</vt:lpstr>
      <vt:lpstr>Ученики отвечают на вопросы и решают задачи по теме</vt:lpstr>
      <vt:lpstr>Создаются лаборатории</vt:lpstr>
      <vt:lpstr>Решаем задания по ОГЭ</vt:lpstr>
      <vt:lpstr>Продолжение( некоторым требуется помощь со стороны учителя)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Фрагмент урока по технологии «смешанного обучения»</dc:title>
  <dc:creator>mokshina</dc:creator>
  <cp:lastModifiedBy>mokshina</cp:lastModifiedBy>
  <cp:revision>5</cp:revision>
  <dcterms:created xsi:type="dcterms:W3CDTF">2011-12-13T19:04:59Z</dcterms:created>
  <dcterms:modified xsi:type="dcterms:W3CDTF">2017-03-20T16:54:35Z</dcterms:modified>
</cp:coreProperties>
</file>