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1" r:id="rId4"/>
    <p:sldId id="257" r:id="rId5"/>
    <p:sldId id="264" r:id="rId6"/>
    <p:sldId id="260" r:id="rId7"/>
    <p:sldId id="261" r:id="rId8"/>
    <p:sldId id="262" r:id="rId9"/>
    <p:sldId id="263" r:id="rId10"/>
    <p:sldId id="265" r:id="rId11"/>
    <p:sldId id="273" r:id="rId12"/>
    <p:sldId id="258" r:id="rId13"/>
    <p:sldId id="268" r:id="rId14"/>
    <p:sldId id="269" r:id="rId15"/>
    <p:sldId id="270" r:id="rId16"/>
    <p:sldId id="266" r:id="rId17"/>
    <p:sldId id="277" r:id="rId18"/>
    <p:sldId id="276" r:id="rId19"/>
    <p:sldId id="278" r:id="rId20"/>
    <p:sldId id="274" r:id="rId21"/>
    <p:sldId id="275" r:id="rId22"/>
    <p:sldId id="272" r:id="rId2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http://www.papeldeparede.etc.br/fotos/wp-content/uploads/probido_fumar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3559176" cy="3962400"/>
          </a:xfrm>
          <a:prstGeom prst="rect">
            <a:avLst/>
          </a:prstGeom>
          <a:noFill/>
        </p:spPr>
      </p:pic>
      <p:pic>
        <p:nvPicPr>
          <p:cNvPr id="10244" name="Picture 4" descr="http://okhabits.ru/wp-content/uploads/2014/01/no_smoke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59121"/>
            <a:ext cx="5638800" cy="679887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 rot="21158109">
            <a:off x="63130" y="4675025"/>
            <a:ext cx="525926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вреде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курения </a:t>
            </a:r>
            <a:endParaRPr lang="ru-RU" sz="4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организм человека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158109">
            <a:off x="63129" y="4675026"/>
            <a:ext cx="525926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вреде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курения </a:t>
            </a:r>
            <a:endParaRPr lang="ru-RU" sz="4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организм человека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9144000" cy="53035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81000" y="304800"/>
            <a:ext cx="8458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Никотин входит в рейтинг самых опасных ядов имеющих растительное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происхождение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http://cdn.wallpapersafari.com/97/26/jInmPx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943600" y="4800601"/>
            <a:ext cx="3276496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4114800"/>
            <a:ext cx="8229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Известно, что доза 0,1 г никотина смертельна для человека. Она содержится в 20 сигаретах. Ученые подсчитали, что при курении в среднем 20 сигарет в день курильщик в течение 30 лет выкурит более 200 000 сигарет, в которых заключено 160 кг табака.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6" name="Picture 4" descr="http://rusargument.ru/data/photo/080816_05498492806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19200" y="228600"/>
            <a:ext cx="6800529" cy="38247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6637" y="0"/>
            <a:ext cx="5567363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28600" y="152400"/>
            <a:ext cx="4114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Дым табака содержит более 4000 химических элементов, ядов, вызывающих онкологические заболевания, радиоактивные вещества, способные накапливаться в организме и приводить к изменениям в генетической структуре.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28600" y="3810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Медики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доказали,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средняя продолжительность жизни курящего человека на 9 лет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меньше,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чем у некурящего.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m0-tub-ru.yandex.net/i?id=ef1602784638599c9b85c19584c06bd9&amp;n=33&amp;h=202&amp;w=3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9200"/>
            <a:ext cx="6280840" cy="352425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486400" y="381000"/>
            <a:ext cx="3429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Курение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способствует развитию такого заболевания как атеросклероз.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05400" y="4876800"/>
            <a:ext cx="373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Атеросклероз сосудов сердца ведет к развитию ишемической болезни сердца.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9526" y="2667000"/>
            <a:ext cx="4884474" cy="4190999"/>
          </a:xfrm>
          <a:prstGeom prst="rect">
            <a:avLst/>
          </a:prstGeom>
          <a:noFill/>
        </p:spPr>
      </p:pic>
      <p:pic>
        <p:nvPicPr>
          <p:cNvPr id="5126" name="Picture 6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343400" cy="4953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733800" y="152400"/>
            <a:ext cx="5181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Статистика говорит о прямой связи между курением и язвой желудка и двенадцатиперстной кишки. Смертность от этих заболеваний в 3-4 раза выше у курящих, чем у некурящих. 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hitech-news.ru/wp-content/uploads/2016/10/1477577488_v-chem-osobennosti-razvitija-terminalnoj-stadii-zabolevani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335631"/>
            <a:ext cx="6781800" cy="5522369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81000" y="30480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курящих людей туберкулез встречается вдвое чаще, чем у не курящих. Курение одна из первых причин заболевания раком легкого. 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04800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один год через легкие курильщика проходит около 800 г табачного дегтя. Поэтому легкие курильщика становятся более темными, чем легкие не курившего человека.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img12.nnm.me/f/8/1/8/3/6c4c6477779ee1c0ca802b93a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655572"/>
            <a:ext cx="7467600" cy="52024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missis-x.com/wp-content/uploads/2016/12/na----g-palenia-papieros--w_740_556_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0215" y="1752600"/>
            <a:ext cx="7533785" cy="51054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52400" y="152400"/>
            <a:ext cx="8839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ермин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«пассивное курение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»: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 курении в организм курящего попадает около 20% ядовитого газа содержащегося в одной сигарете, а всё остальное поступает в окружающую среду. </a:t>
            </a:r>
            <a:r>
              <a:rPr lang="ru-RU" sz="24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Получается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что не курящий человек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тоже страдает. 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09600" y="609600"/>
            <a:ext cx="7772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Если вы считаете, что вред, который наносит вам курение, не повредит, вы глубоко ошибаетесь.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514600"/>
            <a:ext cx="8370277" cy="32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381000"/>
            <a:ext cx="6134949" cy="52322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fontAlgn="base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Почему стоит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отказаться от курения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1143000"/>
            <a:ext cx="4572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Курение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является фактором риска развития большинства заболеваний человека: 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81600" y="4114800"/>
            <a:ext cx="3657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Инфаркт и инсульт</a:t>
            </a:r>
          </a:p>
        </p:txBody>
      </p:sp>
      <p:pic>
        <p:nvPicPr>
          <p:cNvPr id="8196" name="Picture 4" descr="http://www.allwomens.ru/uploads/posts/2012-11/1351821869_kak_brosit_kurit_vred_kuren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19200"/>
            <a:ext cx="3994150" cy="563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" y="381000"/>
            <a:ext cx="6134949" cy="52322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fontAlgn="base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Почему стоит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отказаться от курения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4000" y="5715000"/>
            <a:ext cx="62706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Язвенные поражения</a:t>
            </a:r>
          </a:p>
        </p:txBody>
      </p:sp>
      <p:pic>
        <p:nvPicPr>
          <p:cNvPr id="25602" name="Picture 2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066800"/>
            <a:ext cx="6553200" cy="4439793"/>
          </a:xfrm>
          <a:prstGeom prst="rect">
            <a:avLst/>
          </a:prstGeom>
          <a:noFill/>
        </p:spPr>
      </p:pic>
      <p:pic>
        <p:nvPicPr>
          <p:cNvPr id="25604" name="Picture 4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65800" y="3810000"/>
            <a:ext cx="3225800" cy="1935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7646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28600" y="1143000"/>
            <a:ext cx="6477000" cy="49099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1000" y="381000"/>
            <a:ext cx="6134949" cy="52322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fontAlgn="base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Почему стоит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отказаться от курения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5000" y="5562600"/>
            <a:ext cx="30242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Туберкулез</a:t>
            </a:r>
          </a:p>
        </p:txBody>
      </p:sp>
      <p:sp>
        <p:nvSpPr>
          <p:cNvPr id="24578" name="AutoShape 2" descr="http://tortik4you.ru/smoke/img/17646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" y="381000"/>
            <a:ext cx="6134949" cy="52322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fontAlgn="base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Почему стоит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отказаться от курения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" y="5410200"/>
            <a:ext cx="82295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Рак </a:t>
            </a: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губы и языка</a:t>
            </a:r>
          </a:p>
        </p:txBody>
      </p:sp>
      <p:pic>
        <p:nvPicPr>
          <p:cNvPr id="23554" name="Picture 2" descr="http://paramore.ru/imgs/2016-12/40855447330_rak-guby-ot-sigar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600200"/>
            <a:ext cx="6104659" cy="3581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51249" y="0"/>
            <a:ext cx="5092751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04800" y="1752600"/>
            <a:ext cx="3505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«Ампутация</a:t>
            </a:r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одной или обеих нижних конечностей </a:t>
            </a:r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из-за сухой </a:t>
            </a:r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или газовой </a:t>
            </a:r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гангрены</a:t>
            </a:r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" y="228600"/>
            <a:ext cx="6134949" cy="52322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fontAlgn="base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Почему стоит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отказаться от курения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med-explorer.ru/wp-content/uploads/2016/01/%D0%9E%D0%BF%D0%B0%D1%81%D0%BD%D0%BE%D1%81%D1%82%D1%8C-%D0%BA%D1%83%D1%80%D0%B5%D0%BD%D0%B8%D1%8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447800"/>
            <a:ext cx="3962400" cy="4038599"/>
          </a:xfrm>
          <a:prstGeom prst="rect">
            <a:avLst/>
          </a:prstGeom>
          <a:noFill/>
        </p:spPr>
      </p:pic>
      <p:pic>
        <p:nvPicPr>
          <p:cNvPr id="33796" name="Picture 4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4554157" cy="632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amids.ru/wp-content/uploads/2015/10/40242-nardnyy-metod-izlecheniya-ot-alkogolizma-bez-vedoma-800x5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980914"/>
            <a:ext cx="6934200" cy="4619912"/>
          </a:xfrm>
          <a:prstGeom prst="rect">
            <a:avLst/>
          </a:prstGeom>
          <a:noFill/>
        </p:spPr>
      </p:pic>
      <p:pic>
        <p:nvPicPr>
          <p:cNvPr id="2" name="Picture 8" descr="http://cityblank.ru/upload/iblock/fe1/fe19b234f0811449fa0a8d964c1fc95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3443255" cy="3733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://333v.ru/uploads/23/236d5fe28eae667fd2688cf410150bf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1447800"/>
            <a:ext cx="8229600" cy="51435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14400" y="381000"/>
            <a:ext cx="72759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ЗАНИМАЙТЕСЬ СПОРТОМ!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���� ������� � ��������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95493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019800" y="1828800"/>
            <a:ext cx="2819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КУРЕНИЕ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ВРЕДИТ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ЗДОРОВЬЮ!</a:t>
            </a:r>
            <a:endParaRPr lang="ru-RU" sz="3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Вред курения - огромен!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3" y="457200"/>
            <a:ext cx="7315197" cy="64008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 rot="20745152">
            <a:off x="625489" y="91378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КУРЕНИЕ УБИВАЕТ!</a:t>
            </a:r>
            <a:endParaRPr lang="ru-RU" sz="6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295400"/>
            <a:ext cx="8244565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Источники материала:</a:t>
            </a: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www.napirse.ru/post.php?p=36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http://protivkureniya.ru/vred-kureniya/kurenie-glavnaya-prichina-nizkoj-rozhdaemosti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http://amids.ru/15-prichin-zanyatsya-sportom.html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http://333v.ru/image/236d5fe28eae667fd2688cf410150bf8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352</Words>
  <PresentationFormat>Экран (4:3)</PresentationFormat>
  <Paragraphs>43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Анна</cp:lastModifiedBy>
  <cp:revision>90</cp:revision>
  <dcterms:created xsi:type="dcterms:W3CDTF">2017-03-26T19:07:11Z</dcterms:created>
  <dcterms:modified xsi:type="dcterms:W3CDTF">2017-03-26T20:54:12Z</dcterms:modified>
</cp:coreProperties>
</file>