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5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6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7.xml" ContentType="application/vnd.openxmlformats-officedocument.theme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theme/theme8.xml" ContentType="application/vnd.openxmlformats-officedocument.theme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theme/theme9.xml" ContentType="application/vnd.openxmlformats-officedocument.theme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theme/theme10.xml" ContentType="application/vnd.openxmlformats-officedocument.theme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1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theme/theme12.xml" ContentType="application/vnd.openxmlformats-officedocument.theme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theme/theme13.xml" ContentType="application/vnd.openxmlformats-officedocument.theme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theme/theme14.xml" ContentType="application/vnd.openxmlformats-officedocument.theme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theme/theme15.xml" ContentType="application/vnd.openxmlformats-officedocument.theme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theme/theme16.xml" ContentType="application/vnd.openxmlformats-officedocument.theme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theme/theme17.xml" ContentType="application/vnd.openxmlformats-officedocument.theme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theme/theme18.xml" ContentType="application/vnd.openxmlformats-officedocument.theme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theme/theme19.xml" ContentType="application/vnd.openxmlformats-officedocument.theme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theme/theme20.xml" ContentType="application/vnd.openxmlformats-officedocument.theme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theme/theme2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  <p:sldMasterId id="2147483688" r:id="rId3"/>
    <p:sldMasterId id="2147483702" r:id="rId4"/>
    <p:sldMasterId id="2147483716" r:id="rId5"/>
    <p:sldMasterId id="2147483730" r:id="rId6"/>
    <p:sldMasterId id="2147483744" r:id="rId7"/>
    <p:sldMasterId id="2147483758" r:id="rId8"/>
    <p:sldMasterId id="2147483772" r:id="rId9"/>
    <p:sldMasterId id="2147483786" r:id="rId10"/>
    <p:sldMasterId id="2147483800" r:id="rId11"/>
    <p:sldMasterId id="2147483814" r:id="rId12"/>
    <p:sldMasterId id="2147483828" r:id="rId13"/>
    <p:sldMasterId id="2147483842" r:id="rId14"/>
    <p:sldMasterId id="2147483856" r:id="rId15"/>
    <p:sldMasterId id="2147483870" r:id="rId16"/>
    <p:sldMasterId id="2147483884" r:id="rId17"/>
    <p:sldMasterId id="2147483898" r:id="rId18"/>
    <p:sldMasterId id="2147483912" r:id="rId19"/>
    <p:sldMasterId id="2147483926" r:id="rId20"/>
    <p:sldMasterId id="2147483940" r:id="rId21"/>
  </p:sldMasterIdLst>
  <p:sldIdLst>
    <p:sldId id="257" r:id="rId22"/>
    <p:sldId id="260" r:id="rId23"/>
    <p:sldId id="262" r:id="rId24"/>
    <p:sldId id="264" r:id="rId25"/>
    <p:sldId id="265" r:id="rId26"/>
    <p:sldId id="266" r:id="rId27"/>
    <p:sldId id="267" r:id="rId28"/>
    <p:sldId id="268" r:id="rId29"/>
    <p:sldId id="269" r:id="rId30"/>
    <p:sldId id="270" r:id="rId31"/>
    <p:sldId id="271" r:id="rId32"/>
    <p:sldId id="272" r:id="rId33"/>
    <p:sldId id="273" r:id="rId34"/>
    <p:sldId id="274" r:id="rId35"/>
    <p:sldId id="275" r:id="rId36"/>
    <p:sldId id="276" r:id="rId37"/>
    <p:sldId id="277" r:id="rId38"/>
    <p:sldId id="278" r:id="rId39"/>
    <p:sldId id="279" r:id="rId40"/>
    <p:sldId id="280" r:id="rId41"/>
    <p:sldId id="281" r:id="rId42"/>
    <p:sldId id="282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5.xml"/><Relationship Id="rId39" Type="http://schemas.openxmlformats.org/officeDocument/2006/relationships/slide" Target="slides/slide18.xml"/><Relationship Id="rId3" Type="http://schemas.openxmlformats.org/officeDocument/2006/relationships/slideMaster" Target="slideMasters/slideMaster3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3.xml"/><Relationship Id="rId42" Type="http://schemas.openxmlformats.org/officeDocument/2006/relationships/slide" Target="slides/slide21.xml"/><Relationship Id="rId47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4.xml"/><Relationship Id="rId33" Type="http://schemas.openxmlformats.org/officeDocument/2006/relationships/slide" Target="slides/slide12.xml"/><Relationship Id="rId38" Type="http://schemas.openxmlformats.org/officeDocument/2006/relationships/slide" Target="slides/slide17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8.xml"/><Relationship Id="rId41" Type="http://schemas.openxmlformats.org/officeDocument/2006/relationships/slide" Target="slides/slide2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3.xml"/><Relationship Id="rId32" Type="http://schemas.openxmlformats.org/officeDocument/2006/relationships/slide" Target="slides/slide11.xml"/><Relationship Id="rId37" Type="http://schemas.openxmlformats.org/officeDocument/2006/relationships/slide" Target="slides/slide16.xml"/><Relationship Id="rId40" Type="http://schemas.openxmlformats.org/officeDocument/2006/relationships/slide" Target="slides/slide19.xml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2.xml"/><Relationship Id="rId28" Type="http://schemas.openxmlformats.org/officeDocument/2006/relationships/slide" Target="slides/slide7.xml"/><Relationship Id="rId36" Type="http://schemas.openxmlformats.org/officeDocument/2006/relationships/slide" Target="slides/slide15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10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1.xml"/><Relationship Id="rId27" Type="http://schemas.openxmlformats.org/officeDocument/2006/relationships/slide" Target="slides/slide6.xml"/><Relationship Id="rId30" Type="http://schemas.openxmlformats.org/officeDocument/2006/relationships/slide" Target="slides/slide9.xml"/><Relationship Id="rId35" Type="http://schemas.openxmlformats.org/officeDocument/2006/relationships/slide" Target="slides/slide14.xml"/><Relationship Id="rId43" Type="http://schemas.openxmlformats.org/officeDocument/2006/relationships/slide" Target="slides/slide2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A8DFA-206A-40FF-A776-FC02D9F701D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6690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32FBD-CCD2-488F-8785-B2370C834AA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401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DD162-4379-4A7F-BFA9-024B2ED18F4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275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A1B16-FD9D-45CB-ACCE-F15EB904518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745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5F71-050F-48B1-A1FA-E915A1917D9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8485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7D120-433F-49BD-90BF-10DC16F557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364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33F51-4044-4C46-A9BA-4A34EEE54D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149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93035-4F51-49D4-86EF-FE5B5141062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9421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B65D6-239F-4E88-A949-00054F080F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746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6CF02-4D1F-4BFD-8CE9-79B8C34223B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297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10651-8A1A-440A-A54A-E5477413F3F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07956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A6A5-B688-415D-92E1-78EA225B28C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5646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747B-5B1E-4F87-8189-AC69AF6E7A4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6308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A8DFA-206A-40FF-A776-FC02D9F701D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1649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32FBD-CCD2-488F-8785-B2370C834AA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62942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DD162-4379-4A7F-BFA9-024B2ED18F4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4019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A1B16-FD9D-45CB-ACCE-F15EB904518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9658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5F71-050F-48B1-A1FA-E915A1917D9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73540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7D120-433F-49BD-90BF-10DC16F557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5605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33F51-4044-4C46-A9BA-4A34EEE54D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3166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93035-4F51-49D4-86EF-FE5B5141062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0105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B65D6-239F-4E88-A949-00054F080F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5308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6CF02-4D1F-4BFD-8CE9-79B8C34223B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34699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10651-8A1A-440A-A54A-E5477413F3F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3348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A6A5-B688-415D-92E1-78EA225B28C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35938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747B-5B1E-4F87-8189-AC69AF6E7A4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6899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A8DFA-206A-40FF-A776-FC02D9F701D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280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32FBD-CCD2-488F-8785-B2370C834AA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98594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DD162-4379-4A7F-BFA9-024B2ED18F4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6090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A1B16-FD9D-45CB-ACCE-F15EB904518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5402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5F71-050F-48B1-A1FA-E915A1917D9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83934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7D120-433F-49BD-90BF-10DC16F557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3239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33F51-4044-4C46-A9BA-4A34EEE54D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76492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93035-4F51-49D4-86EF-FE5B5141062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87250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B65D6-239F-4E88-A949-00054F080F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2085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6CF02-4D1F-4BFD-8CE9-79B8C34223B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94114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10651-8A1A-440A-A54A-E5477413F3F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60825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A6A5-B688-415D-92E1-78EA225B28C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44855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747B-5B1E-4F87-8189-AC69AF6E7A4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815993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A8DFA-206A-40FF-A776-FC02D9F701D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62245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32FBD-CCD2-488F-8785-B2370C834AA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80579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DD162-4379-4A7F-BFA9-024B2ED18F4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96655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A1B16-FD9D-45CB-ACCE-F15EB904518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639278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5F71-050F-48B1-A1FA-E915A1917D9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35312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7D120-433F-49BD-90BF-10DC16F557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45815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33F51-4044-4C46-A9BA-4A34EEE54D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16527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93035-4F51-49D4-86EF-FE5B5141062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930992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B65D6-239F-4E88-A949-00054F080F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133160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6CF02-4D1F-4BFD-8CE9-79B8C34223B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69582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10651-8A1A-440A-A54A-E5477413F3F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27077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A6A5-B688-415D-92E1-78EA225B28C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10859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747B-5B1E-4F87-8189-AC69AF6E7A4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45070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A8DFA-206A-40FF-A776-FC02D9F701D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643926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32FBD-CCD2-488F-8785-B2370C834AA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70634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DD162-4379-4A7F-BFA9-024B2ED18F4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60228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A1B16-FD9D-45CB-ACCE-F15EB904518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53630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5F71-050F-48B1-A1FA-E915A1917D9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832064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7D120-433F-49BD-90BF-10DC16F557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09262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33F51-4044-4C46-A9BA-4A34EEE54D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59855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93035-4F51-49D4-86EF-FE5B5141062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26236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B65D6-239F-4E88-A949-00054F080F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5945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6CF02-4D1F-4BFD-8CE9-79B8C34223B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5626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10651-8A1A-440A-A54A-E5477413F3F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99634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A6A5-B688-415D-92E1-78EA225B28C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74367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747B-5B1E-4F87-8189-AC69AF6E7A4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89815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A8DFA-206A-40FF-A776-FC02D9F701D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14493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32FBD-CCD2-488F-8785-B2370C834AA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14490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DD162-4379-4A7F-BFA9-024B2ED18F4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77324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A1B16-FD9D-45CB-ACCE-F15EB904518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97011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5F71-050F-48B1-A1FA-E915A1917D9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6527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7D120-433F-49BD-90BF-10DC16F557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36888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33F51-4044-4C46-A9BA-4A34EEE54D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35478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93035-4F51-49D4-86EF-FE5B5141062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30902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B65D6-239F-4E88-A949-00054F080F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90140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6CF02-4D1F-4BFD-8CE9-79B8C34223B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57313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10651-8A1A-440A-A54A-E5477413F3F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45222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A6A5-B688-415D-92E1-78EA225B28C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498125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747B-5B1E-4F87-8189-AC69AF6E7A4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90293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A8DFA-206A-40FF-A776-FC02D9F701D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4482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32FBD-CCD2-488F-8785-B2370C834AA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19373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DD162-4379-4A7F-BFA9-024B2ED18F4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99821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A1B16-FD9D-45CB-ACCE-F15EB904518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94740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5F71-050F-48B1-A1FA-E915A1917D9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908799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7D120-433F-49BD-90BF-10DC16F557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397593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33F51-4044-4C46-A9BA-4A34EEE54D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89996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93035-4F51-49D4-86EF-FE5B5141062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41111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B65D6-239F-4E88-A949-00054F080F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8903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6CF02-4D1F-4BFD-8CE9-79B8C34223B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284811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10651-8A1A-440A-A54A-E5477413F3F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544460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A6A5-B688-415D-92E1-78EA225B28C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907638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747B-5B1E-4F87-8189-AC69AF6E7A4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66546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A8DFA-206A-40FF-A776-FC02D9F701D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95613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32FBD-CCD2-488F-8785-B2370C834AA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467565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DD162-4379-4A7F-BFA9-024B2ED18F4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5832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A1B16-FD9D-45CB-ACCE-F15EB904518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021790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5F71-050F-48B1-A1FA-E915A1917D9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867948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7D120-433F-49BD-90BF-10DC16F557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338900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33F51-4044-4C46-A9BA-4A34EEE54D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661414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93035-4F51-49D4-86EF-FE5B5141062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904504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B65D6-239F-4E88-A949-00054F080F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22331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6CF02-4D1F-4BFD-8CE9-79B8C34223B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9513437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10651-8A1A-440A-A54A-E5477413F3F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776018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A6A5-B688-415D-92E1-78EA225B28C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148592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747B-5B1E-4F87-8189-AC69AF6E7A4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727153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A8DFA-206A-40FF-A776-FC02D9F701D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384510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32FBD-CCD2-488F-8785-B2370C834AA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164924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DD162-4379-4A7F-BFA9-024B2ED18F4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629879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A1B16-FD9D-45CB-ACCE-F15EB904518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828345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5F71-050F-48B1-A1FA-E915A1917D9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443000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7D120-433F-49BD-90BF-10DC16F557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70129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33F51-4044-4C46-A9BA-4A34EEE54D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724750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93035-4F51-49D4-86EF-FE5B5141062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607974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B65D6-239F-4E88-A949-00054F080F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79021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6CF02-4D1F-4BFD-8CE9-79B8C34223B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992989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10651-8A1A-440A-A54A-E5477413F3F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041412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A6A5-B688-415D-92E1-78EA225B28C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972675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747B-5B1E-4F87-8189-AC69AF6E7A4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168095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A8DFA-206A-40FF-A776-FC02D9F701D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252930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32FBD-CCD2-488F-8785-B2370C834AA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050792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DD162-4379-4A7F-BFA9-024B2ED18F4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44709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A1B16-FD9D-45CB-ACCE-F15EB904518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04838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5F71-050F-48B1-A1FA-E915A1917D9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815572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7D120-433F-49BD-90BF-10DC16F557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982567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33F51-4044-4C46-A9BA-4A34EEE54D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54943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93035-4F51-49D4-86EF-FE5B5141062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607725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B65D6-239F-4E88-A949-00054F080F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969042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6CF02-4D1F-4BFD-8CE9-79B8C34223B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954696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10651-8A1A-440A-A54A-E5477413F3F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08404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A6A5-B688-415D-92E1-78EA225B28C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758020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747B-5B1E-4F87-8189-AC69AF6E7A4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239630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A8DFA-206A-40FF-A776-FC02D9F701D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089955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32FBD-CCD2-488F-8785-B2370C834AA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874605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DD162-4379-4A7F-BFA9-024B2ED18F4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671588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A1B16-FD9D-45CB-ACCE-F15EB904518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105094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5F71-050F-48B1-A1FA-E915A1917D9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631411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7D120-433F-49BD-90BF-10DC16F557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589076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33F51-4044-4C46-A9BA-4A34EEE54D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973649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93035-4F51-49D4-86EF-FE5B5141062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456109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B65D6-239F-4E88-A949-00054F080F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442951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6CF02-4D1F-4BFD-8CE9-79B8C34223B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243558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10651-8A1A-440A-A54A-E5477413F3F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585644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A6A5-B688-415D-92E1-78EA225B28C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421983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747B-5B1E-4F87-8189-AC69AF6E7A4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975188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A8DFA-206A-40FF-A776-FC02D9F701D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424876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32FBD-CCD2-488F-8785-B2370C834AA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720573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DD162-4379-4A7F-BFA9-024B2ED18F4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294306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A1B16-FD9D-45CB-ACCE-F15EB904518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422121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5F71-050F-48B1-A1FA-E915A1917D9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6180944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7D120-433F-49BD-90BF-10DC16F557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729758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33F51-4044-4C46-A9BA-4A34EEE54D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257137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93035-4F51-49D4-86EF-FE5B5141062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310211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B65D6-239F-4E88-A949-00054F080F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210543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6CF02-4D1F-4BFD-8CE9-79B8C34223B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716519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10651-8A1A-440A-A54A-E5477413F3F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144724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A6A5-B688-415D-92E1-78EA225B28C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930424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747B-5B1E-4F87-8189-AC69AF6E7A4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810827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A8DFA-206A-40FF-A776-FC02D9F701D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655127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32FBD-CCD2-488F-8785-B2370C834AA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560968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DD162-4379-4A7F-BFA9-024B2ED18F4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110913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A1B16-FD9D-45CB-ACCE-F15EB904518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909641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5F71-050F-48B1-A1FA-E915A1917D9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185641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7D120-433F-49BD-90BF-10DC16F557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845990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33F51-4044-4C46-A9BA-4A34EEE54D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714939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93035-4F51-49D4-86EF-FE5B5141062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740078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B65D6-239F-4E88-A949-00054F080F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489230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6CF02-4D1F-4BFD-8CE9-79B8C34223B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177179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10651-8A1A-440A-A54A-E5477413F3F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970543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A6A5-B688-415D-92E1-78EA225B28C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06155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747B-5B1E-4F87-8189-AC69AF6E7A4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446975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A8DFA-206A-40FF-A776-FC02D9F701D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349001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32FBD-CCD2-488F-8785-B2370C834AA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867313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DD162-4379-4A7F-BFA9-024B2ED18F4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774386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A1B16-FD9D-45CB-ACCE-F15EB904518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830786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5F71-050F-48B1-A1FA-E915A1917D9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43941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7D120-433F-49BD-90BF-10DC16F557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26761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33F51-4044-4C46-A9BA-4A34EEE54D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013283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93035-4F51-49D4-86EF-FE5B5141062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737817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B65D6-239F-4E88-A949-00054F080F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595556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6CF02-4D1F-4BFD-8CE9-79B8C34223B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370390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10651-8A1A-440A-A54A-E5477413F3F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100022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A6A5-B688-415D-92E1-78EA225B28C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229023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747B-5B1E-4F87-8189-AC69AF6E7A4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973161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A8DFA-206A-40FF-A776-FC02D9F701D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864824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32FBD-CCD2-488F-8785-B2370C834AA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80465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DD162-4379-4A7F-BFA9-024B2ED18F4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467675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A1B16-FD9D-45CB-ACCE-F15EB904518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890595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5F71-050F-48B1-A1FA-E915A1917D9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596475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7D120-433F-49BD-90BF-10DC16F557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811971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33F51-4044-4C46-A9BA-4A34EEE54D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37233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93035-4F51-49D4-86EF-FE5B5141062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524415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B65D6-239F-4E88-A949-00054F080F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218115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6CF02-4D1F-4BFD-8CE9-79B8C34223B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862049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10651-8A1A-440A-A54A-E5477413F3F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209073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A6A5-B688-415D-92E1-78EA225B28C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887306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747B-5B1E-4F87-8189-AC69AF6E7A4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3142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A8DFA-206A-40FF-A776-FC02D9F701D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138039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32FBD-CCD2-488F-8785-B2370C834AA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816103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DD162-4379-4A7F-BFA9-024B2ED18F4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051176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A1B16-FD9D-45CB-ACCE-F15EB904518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092325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5F71-050F-48B1-A1FA-E915A1917D9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373392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7D120-433F-49BD-90BF-10DC16F557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637129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33F51-4044-4C46-A9BA-4A34EEE54D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695766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93035-4F51-49D4-86EF-FE5B5141062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564539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B65D6-239F-4E88-A949-00054F080F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586249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6CF02-4D1F-4BFD-8CE9-79B8C34223B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329210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10651-8A1A-440A-A54A-E5477413F3F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903956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A6A5-B688-415D-92E1-78EA225B28C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078465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747B-5B1E-4F87-8189-AC69AF6E7A4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347513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A8DFA-206A-40FF-A776-FC02D9F701D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278808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32FBD-CCD2-488F-8785-B2370C834AA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935349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DD162-4379-4A7F-BFA9-024B2ED18F4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833756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A1B16-FD9D-45CB-ACCE-F15EB904518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34184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5F71-050F-48B1-A1FA-E915A1917D9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646739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7D120-433F-49BD-90BF-10DC16F557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473664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33F51-4044-4C46-A9BA-4A34EEE54D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1342663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93035-4F51-49D4-86EF-FE5B5141062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737336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B65D6-239F-4E88-A949-00054F080F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016572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6CF02-4D1F-4BFD-8CE9-79B8C34223B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965907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10651-8A1A-440A-A54A-E5477413F3F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349028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A6A5-B688-415D-92E1-78EA225B28C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113927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747B-5B1E-4F87-8189-AC69AF6E7A4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518423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A8DFA-206A-40FF-A776-FC02D9F701D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174279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32FBD-CCD2-488F-8785-B2370C834AA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437018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DD162-4379-4A7F-BFA9-024B2ED18F4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013615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A1B16-FD9D-45CB-ACCE-F15EB904518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128098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5F71-050F-48B1-A1FA-E915A1917D9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322206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7D120-433F-49BD-90BF-10DC16F557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829919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33F51-4044-4C46-A9BA-4A34EEE54D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982485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93035-4F51-49D4-86EF-FE5B5141062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456438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B65D6-239F-4E88-A949-00054F080F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877091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6CF02-4D1F-4BFD-8CE9-79B8C34223B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220170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10651-8A1A-440A-A54A-E5477413F3F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265055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A6A5-B688-415D-92E1-78EA225B28C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667311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747B-5B1E-4F87-8189-AC69AF6E7A4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1966730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A8DFA-206A-40FF-A776-FC02D9F701D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074506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32FBD-CCD2-488F-8785-B2370C834AA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1091998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DD162-4379-4A7F-BFA9-024B2ED18F4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647696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A1B16-FD9D-45CB-ACCE-F15EB904518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578302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5F71-050F-48B1-A1FA-E915A1917D9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352693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7D120-433F-49BD-90BF-10DC16F557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72090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33F51-4044-4C46-A9BA-4A34EEE54D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5660217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93035-4F51-49D4-86EF-FE5B5141062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3139604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B65D6-239F-4E88-A949-00054F080F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470473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6CF02-4D1F-4BFD-8CE9-79B8C34223B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407843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10651-8A1A-440A-A54A-E5477413F3F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673488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A6A5-B688-415D-92E1-78EA225B28C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274637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747B-5B1E-4F87-8189-AC69AF6E7A4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90089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A8DFA-206A-40FF-A776-FC02D9F701D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2856206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32FBD-CCD2-488F-8785-B2370C834AA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7633050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DD162-4379-4A7F-BFA9-024B2ED18F4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639010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A1B16-FD9D-45CB-ACCE-F15EB904518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260009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5F71-050F-48B1-A1FA-E915A1917D9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8676435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7D120-433F-49BD-90BF-10DC16F557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161464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33F51-4044-4C46-A9BA-4A34EEE54D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4134722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93035-4F51-49D4-86EF-FE5B5141062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297583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B65D6-239F-4E88-A949-00054F080F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501965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6CF02-4D1F-4BFD-8CE9-79B8C34223B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979907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10651-8A1A-440A-A54A-E5477413F3F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604810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A6A5-B688-415D-92E1-78EA225B28C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00251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747B-5B1E-4F87-8189-AC69AF6E7A4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096206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A8DFA-206A-40FF-A776-FC02D9F701D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613058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32FBD-CCD2-488F-8785-B2370C834AA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6733409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DD162-4379-4A7F-BFA9-024B2ED18F4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947742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A1B16-FD9D-45CB-ACCE-F15EB904518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745239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95F71-050F-48B1-A1FA-E915A1917D9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382757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7D120-433F-49BD-90BF-10DC16F557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749629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33F51-4044-4C46-A9BA-4A34EEE54DB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768615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93035-4F51-49D4-86EF-FE5B51410629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399330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B65D6-239F-4E88-A949-00054F080F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945574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6CF02-4D1F-4BFD-8CE9-79B8C34223B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837351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10651-8A1A-440A-A54A-E5477413F3F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930730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A6A5-B688-415D-92E1-78EA225B28C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397866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747B-5B1E-4F87-8189-AC69AF6E7A4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84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3.xml"/><Relationship Id="rId13" Type="http://schemas.openxmlformats.org/officeDocument/2006/relationships/slideLayout" Target="../slideLayouts/slideLayout78.xml"/><Relationship Id="rId3" Type="http://schemas.openxmlformats.org/officeDocument/2006/relationships/slideLayout" Target="../slideLayouts/slideLayout68.xml"/><Relationship Id="rId7" Type="http://schemas.openxmlformats.org/officeDocument/2006/relationships/slideLayout" Target="../slideLayouts/slideLayout72.xml"/><Relationship Id="rId12" Type="http://schemas.openxmlformats.org/officeDocument/2006/relationships/slideLayout" Target="../slideLayouts/slideLayout77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11" Type="http://schemas.openxmlformats.org/officeDocument/2006/relationships/slideLayout" Target="../slideLayouts/slideLayout76.xml"/><Relationship Id="rId5" Type="http://schemas.openxmlformats.org/officeDocument/2006/relationships/slideLayout" Target="../slideLayouts/slideLayout70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75.xml"/><Relationship Id="rId4" Type="http://schemas.openxmlformats.org/officeDocument/2006/relationships/slideLayout" Target="../slideLayouts/slideLayout69.xml"/><Relationship Id="rId9" Type="http://schemas.openxmlformats.org/officeDocument/2006/relationships/slideLayout" Target="../slideLayouts/slideLayout74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13" Type="http://schemas.openxmlformats.org/officeDocument/2006/relationships/slideLayout" Target="../slideLayouts/slideLayout91.xml"/><Relationship Id="rId3" Type="http://schemas.openxmlformats.org/officeDocument/2006/relationships/slideLayout" Target="../slideLayouts/slideLayout81.xml"/><Relationship Id="rId7" Type="http://schemas.openxmlformats.org/officeDocument/2006/relationships/slideLayout" Target="../slideLayouts/slideLayout85.xml"/><Relationship Id="rId12" Type="http://schemas.openxmlformats.org/officeDocument/2006/relationships/slideLayout" Target="../slideLayouts/slideLayout90.xml"/><Relationship Id="rId2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3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88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Relationship Id="rId14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13" Type="http://schemas.openxmlformats.org/officeDocument/2006/relationships/slideLayout" Target="../slideLayouts/slideLayout104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slideLayout" Target="../slideLayouts/slideLayout103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Relationship Id="rId1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2.xml"/><Relationship Id="rId13" Type="http://schemas.openxmlformats.org/officeDocument/2006/relationships/slideLayout" Target="../slideLayouts/slideLayout117.xml"/><Relationship Id="rId3" Type="http://schemas.openxmlformats.org/officeDocument/2006/relationships/slideLayout" Target="../slideLayouts/slideLayout107.xml"/><Relationship Id="rId7" Type="http://schemas.openxmlformats.org/officeDocument/2006/relationships/slideLayout" Target="../slideLayouts/slideLayout111.xml"/><Relationship Id="rId12" Type="http://schemas.openxmlformats.org/officeDocument/2006/relationships/slideLayout" Target="../slideLayouts/slideLayout116.xml"/><Relationship Id="rId2" Type="http://schemas.openxmlformats.org/officeDocument/2006/relationships/slideLayout" Target="../slideLayouts/slideLayout106.xml"/><Relationship Id="rId1" Type="http://schemas.openxmlformats.org/officeDocument/2006/relationships/slideLayout" Target="../slideLayouts/slideLayout105.xml"/><Relationship Id="rId6" Type="http://schemas.openxmlformats.org/officeDocument/2006/relationships/slideLayout" Target="../slideLayouts/slideLayout110.xml"/><Relationship Id="rId11" Type="http://schemas.openxmlformats.org/officeDocument/2006/relationships/slideLayout" Target="../slideLayouts/slideLayout115.xml"/><Relationship Id="rId5" Type="http://schemas.openxmlformats.org/officeDocument/2006/relationships/slideLayout" Target="../slideLayouts/slideLayout109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14.xml"/><Relationship Id="rId4" Type="http://schemas.openxmlformats.org/officeDocument/2006/relationships/slideLayout" Target="../slideLayouts/slideLayout108.xml"/><Relationship Id="rId9" Type="http://schemas.openxmlformats.org/officeDocument/2006/relationships/slideLayout" Target="../slideLayouts/slideLayout113.xml"/><Relationship Id="rId14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5.xml"/><Relationship Id="rId13" Type="http://schemas.openxmlformats.org/officeDocument/2006/relationships/slideLayout" Target="../slideLayouts/slideLayout130.xml"/><Relationship Id="rId3" Type="http://schemas.openxmlformats.org/officeDocument/2006/relationships/slideLayout" Target="../slideLayouts/slideLayout120.xml"/><Relationship Id="rId7" Type="http://schemas.openxmlformats.org/officeDocument/2006/relationships/slideLayout" Target="../slideLayouts/slideLayout124.xml"/><Relationship Id="rId12" Type="http://schemas.openxmlformats.org/officeDocument/2006/relationships/slideLayout" Target="../slideLayouts/slideLayout129.xml"/><Relationship Id="rId2" Type="http://schemas.openxmlformats.org/officeDocument/2006/relationships/slideLayout" Target="../slideLayouts/slideLayout119.xml"/><Relationship Id="rId1" Type="http://schemas.openxmlformats.org/officeDocument/2006/relationships/slideLayout" Target="../slideLayouts/slideLayout118.xml"/><Relationship Id="rId6" Type="http://schemas.openxmlformats.org/officeDocument/2006/relationships/slideLayout" Target="../slideLayouts/slideLayout123.xml"/><Relationship Id="rId11" Type="http://schemas.openxmlformats.org/officeDocument/2006/relationships/slideLayout" Target="../slideLayouts/slideLayout128.xml"/><Relationship Id="rId5" Type="http://schemas.openxmlformats.org/officeDocument/2006/relationships/slideLayout" Target="../slideLayouts/slideLayout122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27.xml"/><Relationship Id="rId4" Type="http://schemas.openxmlformats.org/officeDocument/2006/relationships/slideLayout" Target="../slideLayouts/slideLayout121.xml"/><Relationship Id="rId9" Type="http://schemas.openxmlformats.org/officeDocument/2006/relationships/slideLayout" Target="../slideLayouts/slideLayout126.xml"/><Relationship Id="rId14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8.xml"/><Relationship Id="rId13" Type="http://schemas.openxmlformats.org/officeDocument/2006/relationships/slideLayout" Target="../slideLayouts/slideLayout143.xml"/><Relationship Id="rId3" Type="http://schemas.openxmlformats.org/officeDocument/2006/relationships/slideLayout" Target="../slideLayouts/slideLayout133.xml"/><Relationship Id="rId7" Type="http://schemas.openxmlformats.org/officeDocument/2006/relationships/slideLayout" Target="../slideLayouts/slideLayout137.xml"/><Relationship Id="rId12" Type="http://schemas.openxmlformats.org/officeDocument/2006/relationships/slideLayout" Target="../slideLayouts/slideLayout142.xml"/><Relationship Id="rId2" Type="http://schemas.openxmlformats.org/officeDocument/2006/relationships/slideLayout" Target="../slideLayouts/slideLayout132.xml"/><Relationship Id="rId1" Type="http://schemas.openxmlformats.org/officeDocument/2006/relationships/slideLayout" Target="../slideLayouts/slideLayout131.xml"/><Relationship Id="rId6" Type="http://schemas.openxmlformats.org/officeDocument/2006/relationships/slideLayout" Target="../slideLayouts/slideLayout136.xml"/><Relationship Id="rId11" Type="http://schemas.openxmlformats.org/officeDocument/2006/relationships/slideLayout" Target="../slideLayouts/slideLayout141.xml"/><Relationship Id="rId5" Type="http://schemas.openxmlformats.org/officeDocument/2006/relationships/slideLayout" Target="../slideLayouts/slideLayout13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40.xml"/><Relationship Id="rId4" Type="http://schemas.openxmlformats.org/officeDocument/2006/relationships/slideLayout" Target="../slideLayouts/slideLayout134.xml"/><Relationship Id="rId9" Type="http://schemas.openxmlformats.org/officeDocument/2006/relationships/slideLayout" Target="../slideLayouts/slideLayout139.xml"/><Relationship Id="rId14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slideLayout" Target="../slideLayouts/slideLayout156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slideLayout" Target="../slideLayouts/slideLayout155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Relationship Id="rId1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4.xml"/><Relationship Id="rId13" Type="http://schemas.openxmlformats.org/officeDocument/2006/relationships/slideLayout" Target="../slideLayouts/slideLayout169.xml"/><Relationship Id="rId3" Type="http://schemas.openxmlformats.org/officeDocument/2006/relationships/slideLayout" Target="../slideLayouts/slideLayout159.xml"/><Relationship Id="rId7" Type="http://schemas.openxmlformats.org/officeDocument/2006/relationships/slideLayout" Target="../slideLayouts/slideLayout163.xml"/><Relationship Id="rId12" Type="http://schemas.openxmlformats.org/officeDocument/2006/relationships/slideLayout" Target="../slideLayouts/slideLayout168.xml"/><Relationship Id="rId2" Type="http://schemas.openxmlformats.org/officeDocument/2006/relationships/slideLayout" Target="../slideLayouts/slideLayout158.xml"/><Relationship Id="rId1" Type="http://schemas.openxmlformats.org/officeDocument/2006/relationships/slideLayout" Target="../slideLayouts/slideLayout157.xml"/><Relationship Id="rId6" Type="http://schemas.openxmlformats.org/officeDocument/2006/relationships/slideLayout" Target="../slideLayouts/slideLayout162.xml"/><Relationship Id="rId11" Type="http://schemas.openxmlformats.org/officeDocument/2006/relationships/slideLayout" Target="../slideLayouts/slideLayout167.xml"/><Relationship Id="rId5" Type="http://schemas.openxmlformats.org/officeDocument/2006/relationships/slideLayout" Target="../slideLayouts/slideLayout161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66.xml"/><Relationship Id="rId4" Type="http://schemas.openxmlformats.org/officeDocument/2006/relationships/slideLayout" Target="../slideLayouts/slideLayout160.xml"/><Relationship Id="rId9" Type="http://schemas.openxmlformats.org/officeDocument/2006/relationships/slideLayout" Target="../slideLayouts/slideLayout165.xml"/><Relationship Id="rId14" Type="http://schemas.openxmlformats.org/officeDocument/2006/relationships/theme" Target="../theme/theme13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7.xml"/><Relationship Id="rId13" Type="http://schemas.openxmlformats.org/officeDocument/2006/relationships/slideLayout" Target="../slideLayouts/slideLayout182.xml"/><Relationship Id="rId3" Type="http://schemas.openxmlformats.org/officeDocument/2006/relationships/slideLayout" Target="../slideLayouts/slideLayout172.xml"/><Relationship Id="rId7" Type="http://schemas.openxmlformats.org/officeDocument/2006/relationships/slideLayout" Target="../slideLayouts/slideLayout176.xml"/><Relationship Id="rId12" Type="http://schemas.openxmlformats.org/officeDocument/2006/relationships/slideLayout" Target="../slideLayouts/slideLayout181.xml"/><Relationship Id="rId2" Type="http://schemas.openxmlformats.org/officeDocument/2006/relationships/slideLayout" Target="../slideLayouts/slideLayout171.xml"/><Relationship Id="rId1" Type="http://schemas.openxmlformats.org/officeDocument/2006/relationships/slideLayout" Target="../slideLayouts/slideLayout170.xml"/><Relationship Id="rId6" Type="http://schemas.openxmlformats.org/officeDocument/2006/relationships/slideLayout" Target="../slideLayouts/slideLayout175.xml"/><Relationship Id="rId11" Type="http://schemas.openxmlformats.org/officeDocument/2006/relationships/slideLayout" Target="../slideLayouts/slideLayout180.xml"/><Relationship Id="rId5" Type="http://schemas.openxmlformats.org/officeDocument/2006/relationships/slideLayout" Target="../slideLayouts/slideLayout174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79.xml"/><Relationship Id="rId4" Type="http://schemas.openxmlformats.org/officeDocument/2006/relationships/slideLayout" Target="../slideLayouts/slideLayout173.xml"/><Relationship Id="rId9" Type="http://schemas.openxmlformats.org/officeDocument/2006/relationships/slideLayout" Target="../slideLayouts/slideLayout178.xml"/><Relationship Id="rId14" Type="http://schemas.openxmlformats.org/officeDocument/2006/relationships/theme" Target="../theme/theme14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0.xml"/><Relationship Id="rId13" Type="http://schemas.openxmlformats.org/officeDocument/2006/relationships/slideLayout" Target="../slideLayouts/slideLayout195.xml"/><Relationship Id="rId3" Type="http://schemas.openxmlformats.org/officeDocument/2006/relationships/slideLayout" Target="../slideLayouts/slideLayout185.xml"/><Relationship Id="rId7" Type="http://schemas.openxmlformats.org/officeDocument/2006/relationships/slideLayout" Target="../slideLayouts/slideLayout189.xml"/><Relationship Id="rId12" Type="http://schemas.openxmlformats.org/officeDocument/2006/relationships/slideLayout" Target="../slideLayouts/slideLayout194.xml"/><Relationship Id="rId2" Type="http://schemas.openxmlformats.org/officeDocument/2006/relationships/slideLayout" Target="../slideLayouts/slideLayout184.xml"/><Relationship Id="rId1" Type="http://schemas.openxmlformats.org/officeDocument/2006/relationships/slideLayout" Target="../slideLayouts/slideLayout183.xml"/><Relationship Id="rId6" Type="http://schemas.openxmlformats.org/officeDocument/2006/relationships/slideLayout" Target="../slideLayouts/slideLayout188.xml"/><Relationship Id="rId11" Type="http://schemas.openxmlformats.org/officeDocument/2006/relationships/slideLayout" Target="../slideLayouts/slideLayout193.xml"/><Relationship Id="rId5" Type="http://schemas.openxmlformats.org/officeDocument/2006/relationships/slideLayout" Target="../slideLayouts/slideLayout187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92.xml"/><Relationship Id="rId4" Type="http://schemas.openxmlformats.org/officeDocument/2006/relationships/slideLayout" Target="../slideLayouts/slideLayout186.xml"/><Relationship Id="rId9" Type="http://schemas.openxmlformats.org/officeDocument/2006/relationships/slideLayout" Target="../slideLayouts/slideLayout191.xml"/><Relationship Id="rId14" Type="http://schemas.openxmlformats.org/officeDocument/2006/relationships/theme" Target="../theme/theme15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3.xml"/><Relationship Id="rId13" Type="http://schemas.openxmlformats.org/officeDocument/2006/relationships/slideLayout" Target="../slideLayouts/slideLayout208.xml"/><Relationship Id="rId3" Type="http://schemas.openxmlformats.org/officeDocument/2006/relationships/slideLayout" Target="../slideLayouts/slideLayout198.xml"/><Relationship Id="rId7" Type="http://schemas.openxmlformats.org/officeDocument/2006/relationships/slideLayout" Target="../slideLayouts/slideLayout202.xml"/><Relationship Id="rId12" Type="http://schemas.openxmlformats.org/officeDocument/2006/relationships/slideLayout" Target="../slideLayouts/slideLayout207.xml"/><Relationship Id="rId2" Type="http://schemas.openxmlformats.org/officeDocument/2006/relationships/slideLayout" Target="../slideLayouts/slideLayout197.xml"/><Relationship Id="rId1" Type="http://schemas.openxmlformats.org/officeDocument/2006/relationships/slideLayout" Target="../slideLayouts/slideLayout196.xml"/><Relationship Id="rId6" Type="http://schemas.openxmlformats.org/officeDocument/2006/relationships/slideLayout" Target="../slideLayouts/slideLayout201.xml"/><Relationship Id="rId11" Type="http://schemas.openxmlformats.org/officeDocument/2006/relationships/slideLayout" Target="../slideLayouts/slideLayout206.xml"/><Relationship Id="rId5" Type="http://schemas.openxmlformats.org/officeDocument/2006/relationships/slideLayout" Target="../slideLayouts/slideLayout200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05.xml"/><Relationship Id="rId4" Type="http://schemas.openxmlformats.org/officeDocument/2006/relationships/slideLayout" Target="../slideLayouts/slideLayout199.xml"/><Relationship Id="rId9" Type="http://schemas.openxmlformats.org/officeDocument/2006/relationships/slideLayout" Target="../slideLayouts/slideLayout204.xml"/><Relationship Id="rId14" Type="http://schemas.openxmlformats.org/officeDocument/2006/relationships/theme" Target="../theme/theme16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6.xml"/><Relationship Id="rId13" Type="http://schemas.openxmlformats.org/officeDocument/2006/relationships/slideLayout" Target="../slideLayouts/slideLayout221.xml"/><Relationship Id="rId3" Type="http://schemas.openxmlformats.org/officeDocument/2006/relationships/slideLayout" Target="../slideLayouts/slideLayout211.xml"/><Relationship Id="rId7" Type="http://schemas.openxmlformats.org/officeDocument/2006/relationships/slideLayout" Target="../slideLayouts/slideLayout215.xml"/><Relationship Id="rId12" Type="http://schemas.openxmlformats.org/officeDocument/2006/relationships/slideLayout" Target="../slideLayouts/slideLayout220.xml"/><Relationship Id="rId2" Type="http://schemas.openxmlformats.org/officeDocument/2006/relationships/slideLayout" Target="../slideLayouts/slideLayout210.xml"/><Relationship Id="rId1" Type="http://schemas.openxmlformats.org/officeDocument/2006/relationships/slideLayout" Target="../slideLayouts/slideLayout209.xml"/><Relationship Id="rId6" Type="http://schemas.openxmlformats.org/officeDocument/2006/relationships/slideLayout" Target="../slideLayouts/slideLayout214.xml"/><Relationship Id="rId11" Type="http://schemas.openxmlformats.org/officeDocument/2006/relationships/slideLayout" Target="../slideLayouts/slideLayout219.xml"/><Relationship Id="rId5" Type="http://schemas.openxmlformats.org/officeDocument/2006/relationships/slideLayout" Target="../slideLayouts/slideLayout213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8.xml"/><Relationship Id="rId4" Type="http://schemas.openxmlformats.org/officeDocument/2006/relationships/slideLayout" Target="../slideLayouts/slideLayout212.xml"/><Relationship Id="rId9" Type="http://schemas.openxmlformats.org/officeDocument/2006/relationships/slideLayout" Target="../slideLayouts/slideLayout217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9.xml"/><Relationship Id="rId13" Type="http://schemas.openxmlformats.org/officeDocument/2006/relationships/slideLayout" Target="../slideLayouts/slideLayout234.xml"/><Relationship Id="rId3" Type="http://schemas.openxmlformats.org/officeDocument/2006/relationships/slideLayout" Target="../slideLayouts/slideLayout224.xml"/><Relationship Id="rId7" Type="http://schemas.openxmlformats.org/officeDocument/2006/relationships/slideLayout" Target="../slideLayouts/slideLayout228.xml"/><Relationship Id="rId12" Type="http://schemas.openxmlformats.org/officeDocument/2006/relationships/slideLayout" Target="../slideLayouts/slideLayout233.xml"/><Relationship Id="rId2" Type="http://schemas.openxmlformats.org/officeDocument/2006/relationships/slideLayout" Target="../slideLayouts/slideLayout223.xml"/><Relationship Id="rId1" Type="http://schemas.openxmlformats.org/officeDocument/2006/relationships/slideLayout" Target="../slideLayouts/slideLayout222.xml"/><Relationship Id="rId6" Type="http://schemas.openxmlformats.org/officeDocument/2006/relationships/slideLayout" Target="../slideLayouts/slideLayout227.xml"/><Relationship Id="rId11" Type="http://schemas.openxmlformats.org/officeDocument/2006/relationships/slideLayout" Target="../slideLayouts/slideLayout232.xml"/><Relationship Id="rId5" Type="http://schemas.openxmlformats.org/officeDocument/2006/relationships/slideLayout" Target="../slideLayouts/slideLayout22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31.xml"/><Relationship Id="rId4" Type="http://schemas.openxmlformats.org/officeDocument/2006/relationships/slideLayout" Target="../slideLayouts/slideLayout225.xml"/><Relationship Id="rId9" Type="http://schemas.openxmlformats.org/officeDocument/2006/relationships/slideLayout" Target="../slideLayouts/slideLayout230.xml"/><Relationship Id="rId14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2.xml"/><Relationship Id="rId13" Type="http://schemas.openxmlformats.org/officeDocument/2006/relationships/slideLayout" Target="../slideLayouts/slideLayout247.xml"/><Relationship Id="rId3" Type="http://schemas.openxmlformats.org/officeDocument/2006/relationships/slideLayout" Target="../slideLayouts/slideLayout237.xml"/><Relationship Id="rId7" Type="http://schemas.openxmlformats.org/officeDocument/2006/relationships/slideLayout" Target="../slideLayouts/slideLayout241.xml"/><Relationship Id="rId12" Type="http://schemas.openxmlformats.org/officeDocument/2006/relationships/slideLayout" Target="../slideLayouts/slideLayout246.xml"/><Relationship Id="rId2" Type="http://schemas.openxmlformats.org/officeDocument/2006/relationships/slideLayout" Target="../slideLayouts/slideLayout236.xml"/><Relationship Id="rId1" Type="http://schemas.openxmlformats.org/officeDocument/2006/relationships/slideLayout" Target="../slideLayouts/slideLayout235.xml"/><Relationship Id="rId6" Type="http://schemas.openxmlformats.org/officeDocument/2006/relationships/slideLayout" Target="../slideLayouts/slideLayout240.xml"/><Relationship Id="rId11" Type="http://schemas.openxmlformats.org/officeDocument/2006/relationships/slideLayout" Target="../slideLayouts/slideLayout245.xml"/><Relationship Id="rId5" Type="http://schemas.openxmlformats.org/officeDocument/2006/relationships/slideLayout" Target="../slideLayouts/slideLayout239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44.xml"/><Relationship Id="rId4" Type="http://schemas.openxmlformats.org/officeDocument/2006/relationships/slideLayout" Target="../slideLayouts/slideLayout238.xml"/><Relationship Id="rId9" Type="http://schemas.openxmlformats.org/officeDocument/2006/relationships/slideLayout" Target="../slideLayouts/slideLayout243.xml"/><Relationship Id="rId14" Type="http://schemas.openxmlformats.org/officeDocument/2006/relationships/theme" Target="../theme/theme19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5.xml"/><Relationship Id="rId13" Type="http://schemas.openxmlformats.org/officeDocument/2006/relationships/slideLayout" Target="../slideLayouts/slideLayout260.xml"/><Relationship Id="rId3" Type="http://schemas.openxmlformats.org/officeDocument/2006/relationships/slideLayout" Target="../slideLayouts/slideLayout250.xml"/><Relationship Id="rId7" Type="http://schemas.openxmlformats.org/officeDocument/2006/relationships/slideLayout" Target="../slideLayouts/slideLayout254.xml"/><Relationship Id="rId12" Type="http://schemas.openxmlformats.org/officeDocument/2006/relationships/slideLayout" Target="../slideLayouts/slideLayout259.xml"/><Relationship Id="rId2" Type="http://schemas.openxmlformats.org/officeDocument/2006/relationships/slideLayout" Target="../slideLayouts/slideLayout249.xml"/><Relationship Id="rId1" Type="http://schemas.openxmlformats.org/officeDocument/2006/relationships/slideLayout" Target="../slideLayouts/slideLayout248.xml"/><Relationship Id="rId6" Type="http://schemas.openxmlformats.org/officeDocument/2006/relationships/slideLayout" Target="../slideLayouts/slideLayout253.xml"/><Relationship Id="rId11" Type="http://schemas.openxmlformats.org/officeDocument/2006/relationships/slideLayout" Target="../slideLayouts/slideLayout258.xml"/><Relationship Id="rId5" Type="http://schemas.openxmlformats.org/officeDocument/2006/relationships/slideLayout" Target="../slideLayouts/slideLayout252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57.xml"/><Relationship Id="rId4" Type="http://schemas.openxmlformats.org/officeDocument/2006/relationships/slideLayout" Target="../slideLayouts/slideLayout251.xml"/><Relationship Id="rId9" Type="http://schemas.openxmlformats.org/officeDocument/2006/relationships/slideLayout" Target="../slideLayouts/slideLayout256.xml"/><Relationship Id="rId14" Type="http://schemas.openxmlformats.org/officeDocument/2006/relationships/theme" Target="../theme/theme20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8.xml"/><Relationship Id="rId13" Type="http://schemas.openxmlformats.org/officeDocument/2006/relationships/slideLayout" Target="../slideLayouts/slideLayout273.xml"/><Relationship Id="rId3" Type="http://schemas.openxmlformats.org/officeDocument/2006/relationships/slideLayout" Target="../slideLayouts/slideLayout263.xml"/><Relationship Id="rId7" Type="http://schemas.openxmlformats.org/officeDocument/2006/relationships/slideLayout" Target="../slideLayouts/slideLayout267.xml"/><Relationship Id="rId12" Type="http://schemas.openxmlformats.org/officeDocument/2006/relationships/slideLayout" Target="../slideLayouts/slideLayout272.xml"/><Relationship Id="rId2" Type="http://schemas.openxmlformats.org/officeDocument/2006/relationships/slideLayout" Target="../slideLayouts/slideLayout262.xml"/><Relationship Id="rId1" Type="http://schemas.openxmlformats.org/officeDocument/2006/relationships/slideLayout" Target="../slideLayouts/slideLayout261.xml"/><Relationship Id="rId6" Type="http://schemas.openxmlformats.org/officeDocument/2006/relationships/slideLayout" Target="../slideLayouts/slideLayout266.xml"/><Relationship Id="rId11" Type="http://schemas.openxmlformats.org/officeDocument/2006/relationships/slideLayout" Target="../slideLayouts/slideLayout271.xml"/><Relationship Id="rId5" Type="http://schemas.openxmlformats.org/officeDocument/2006/relationships/slideLayout" Target="../slideLayouts/slideLayout26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70.xml"/><Relationship Id="rId4" Type="http://schemas.openxmlformats.org/officeDocument/2006/relationships/slideLayout" Target="../slideLayouts/slideLayout264.xml"/><Relationship Id="rId9" Type="http://schemas.openxmlformats.org/officeDocument/2006/relationships/slideLayout" Target="../slideLayouts/slideLayout269.xml"/><Relationship Id="rId14" Type="http://schemas.openxmlformats.org/officeDocument/2006/relationships/theme" Target="../theme/theme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DF956B-7BBF-4C49-941B-DD266BE0EE71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67983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DF956B-7BBF-4C49-941B-DD266BE0EE71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89188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DF956B-7BBF-4C49-941B-DD266BE0EE71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98316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DF956B-7BBF-4C49-941B-DD266BE0EE71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9973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DF956B-7BBF-4C49-941B-DD266BE0EE71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69745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  <p:sldLayoutId id="2147483729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DF956B-7BBF-4C49-941B-DD266BE0EE71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61078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  <p:sldLayoutId id="2147483743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DF956B-7BBF-4C49-941B-DD266BE0EE71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63993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DF956B-7BBF-4C49-941B-DD266BE0EE71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2121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  <p:sldLayoutId id="2147483770" r:id="rId12"/>
    <p:sldLayoutId id="214748377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DF956B-7BBF-4C49-941B-DD266BE0EE71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96879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  <p:sldLayoutId id="2147483784" r:id="rId12"/>
    <p:sldLayoutId id="2147483785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DF956B-7BBF-4C49-941B-DD266BE0EE71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112772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  <p:sldLayoutId id="2147483798" r:id="rId12"/>
    <p:sldLayoutId id="2147483799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DF956B-7BBF-4C49-941B-DD266BE0EE71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85445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  <p:sldLayoutId id="2147483812" r:id="rId12"/>
    <p:sldLayoutId id="2147483813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DF956B-7BBF-4C49-941B-DD266BE0EE71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38774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15" r:id="rId1"/>
    <p:sldLayoutId id="2147483816" r:id="rId2"/>
    <p:sldLayoutId id="2147483817" r:id="rId3"/>
    <p:sldLayoutId id="2147483818" r:id="rId4"/>
    <p:sldLayoutId id="2147483819" r:id="rId5"/>
    <p:sldLayoutId id="2147483820" r:id="rId6"/>
    <p:sldLayoutId id="2147483821" r:id="rId7"/>
    <p:sldLayoutId id="2147483822" r:id="rId8"/>
    <p:sldLayoutId id="2147483823" r:id="rId9"/>
    <p:sldLayoutId id="2147483824" r:id="rId10"/>
    <p:sldLayoutId id="2147483825" r:id="rId11"/>
    <p:sldLayoutId id="2147483826" r:id="rId12"/>
    <p:sldLayoutId id="2147483827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DF956B-7BBF-4C49-941B-DD266BE0EE71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495260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3840" r:id="rId12"/>
    <p:sldLayoutId id="214748384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DF956B-7BBF-4C49-941B-DD266BE0EE71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0966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43" r:id="rId1"/>
    <p:sldLayoutId id="2147483844" r:id="rId2"/>
    <p:sldLayoutId id="2147483845" r:id="rId3"/>
    <p:sldLayoutId id="2147483846" r:id="rId4"/>
    <p:sldLayoutId id="2147483847" r:id="rId5"/>
    <p:sldLayoutId id="2147483848" r:id="rId6"/>
    <p:sldLayoutId id="2147483849" r:id="rId7"/>
    <p:sldLayoutId id="2147483850" r:id="rId8"/>
    <p:sldLayoutId id="2147483851" r:id="rId9"/>
    <p:sldLayoutId id="2147483852" r:id="rId10"/>
    <p:sldLayoutId id="2147483853" r:id="rId11"/>
    <p:sldLayoutId id="2147483854" r:id="rId12"/>
    <p:sldLayoutId id="2147483855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DF956B-7BBF-4C49-941B-DD266BE0EE71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90664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57" r:id="rId1"/>
    <p:sldLayoutId id="2147483858" r:id="rId2"/>
    <p:sldLayoutId id="2147483859" r:id="rId3"/>
    <p:sldLayoutId id="2147483860" r:id="rId4"/>
    <p:sldLayoutId id="2147483861" r:id="rId5"/>
    <p:sldLayoutId id="2147483862" r:id="rId6"/>
    <p:sldLayoutId id="2147483863" r:id="rId7"/>
    <p:sldLayoutId id="2147483864" r:id="rId8"/>
    <p:sldLayoutId id="2147483865" r:id="rId9"/>
    <p:sldLayoutId id="2147483866" r:id="rId10"/>
    <p:sldLayoutId id="2147483867" r:id="rId11"/>
    <p:sldLayoutId id="2147483868" r:id="rId12"/>
    <p:sldLayoutId id="2147483869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DF956B-7BBF-4C49-941B-DD266BE0EE71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91769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  <p:sldLayoutId id="2147483882" r:id="rId12"/>
    <p:sldLayoutId id="2147483883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DF956B-7BBF-4C49-941B-DD266BE0EE71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51272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85" r:id="rId1"/>
    <p:sldLayoutId id="2147483886" r:id="rId2"/>
    <p:sldLayoutId id="2147483887" r:id="rId3"/>
    <p:sldLayoutId id="2147483888" r:id="rId4"/>
    <p:sldLayoutId id="2147483889" r:id="rId5"/>
    <p:sldLayoutId id="2147483890" r:id="rId6"/>
    <p:sldLayoutId id="2147483891" r:id="rId7"/>
    <p:sldLayoutId id="2147483892" r:id="rId8"/>
    <p:sldLayoutId id="2147483893" r:id="rId9"/>
    <p:sldLayoutId id="2147483894" r:id="rId10"/>
    <p:sldLayoutId id="2147483895" r:id="rId11"/>
    <p:sldLayoutId id="2147483896" r:id="rId12"/>
    <p:sldLayoutId id="2147483897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DF956B-7BBF-4C49-941B-DD266BE0EE71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62118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99" r:id="rId1"/>
    <p:sldLayoutId id="2147483900" r:id="rId2"/>
    <p:sldLayoutId id="2147483901" r:id="rId3"/>
    <p:sldLayoutId id="2147483902" r:id="rId4"/>
    <p:sldLayoutId id="2147483903" r:id="rId5"/>
    <p:sldLayoutId id="2147483904" r:id="rId6"/>
    <p:sldLayoutId id="2147483905" r:id="rId7"/>
    <p:sldLayoutId id="2147483906" r:id="rId8"/>
    <p:sldLayoutId id="2147483907" r:id="rId9"/>
    <p:sldLayoutId id="2147483908" r:id="rId10"/>
    <p:sldLayoutId id="2147483909" r:id="rId11"/>
    <p:sldLayoutId id="2147483910" r:id="rId12"/>
    <p:sldLayoutId id="214748391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DF956B-7BBF-4C49-941B-DD266BE0EE71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547262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  <p:sldLayoutId id="2147483924" r:id="rId12"/>
    <p:sldLayoutId id="2147483925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DF956B-7BBF-4C49-941B-DD266BE0EE71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03877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927" r:id="rId1"/>
    <p:sldLayoutId id="2147483928" r:id="rId2"/>
    <p:sldLayoutId id="2147483929" r:id="rId3"/>
    <p:sldLayoutId id="2147483930" r:id="rId4"/>
    <p:sldLayoutId id="2147483931" r:id="rId5"/>
    <p:sldLayoutId id="2147483932" r:id="rId6"/>
    <p:sldLayoutId id="2147483933" r:id="rId7"/>
    <p:sldLayoutId id="2147483934" r:id="rId8"/>
    <p:sldLayoutId id="2147483935" r:id="rId9"/>
    <p:sldLayoutId id="2147483936" r:id="rId10"/>
    <p:sldLayoutId id="2147483937" r:id="rId11"/>
    <p:sldLayoutId id="2147483938" r:id="rId12"/>
    <p:sldLayoutId id="2147483939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DF956B-7BBF-4C49-941B-DD266BE0EE71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77078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941" r:id="rId1"/>
    <p:sldLayoutId id="2147483942" r:id="rId2"/>
    <p:sldLayoutId id="2147483943" r:id="rId3"/>
    <p:sldLayoutId id="2147483944" r:id="rId4"/>
    <p:sldLayoutId id="2147483945" r:id="rId5"/>
    <p:sldLayoutId id="2147483946" r:id="rId6"/>
    <p:sldLayoutId id="2147483947" r:id="rId7"/>
    <p:sldLayoutId id="2147483948" r:id="rId8"/>
    <p:sldLayoutId id="2147483949" r:id="rId9"/>
    <p:sldLayoutId id="2147483950" r:id="rId10"/>
    <p:sldLayoutId id="2147483951" r:id="rId11"/>
    <p:sldLayoutId id="2147483952" r:id="rId12"/>
    <p:sldLayoutId id="2147483953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4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7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9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2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36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png"/><Relationship Id="rId7" Type="http://schemas.openxmlformats.org/officeDocument/2006/relationships/image" Target="../media/image28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49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468313" y="1989138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BA7C3E"/>
              </a:buClr>
              <a:buSzPct val="65000"/>
              <a:buFont typeface="Wingdings" pitchFamily="2" charset="2"/>
              <a:buChar char="n"/>
              <a:defRPr/>
            </a:pPr>
            <a:endParaRPr lang="ru-RU" sz="3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2052" name="Picture 12" descr="land027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1916113"/>
            <a:ext cx="4716462" cy="494188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14" descr="theme016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89138"/>
            <a:ext cx="4211638" cy="486886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4" name="WordArt 15"/>
          <p:cNvSpPr>
            <a:spLocks noChangeArrowheads="1" noChangeShapeType="1" noTextEdit="1"/>
          </p:cNvSpPr>
          <p:nvPr/>
        </p:nvSpPr>
        <p:spPr bwMode="auto">
          <a:xfrm>
            <a:off x="314325" y="-387350"/>
            <a:ext cx="8829675" cy="439261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de-DE" sz="3600" kern="1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Wir bereiten uns auf eine Deutschlandreise vor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3600" kern="10" smtClean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Impact"/>
            </a:endParaRPr>
          </a:p>
        </p:txBody>
      </p:sp>
    </p:spTree>
    <p:extLst>
      <p:ext uri="{BB962C8B-B14F-4D97-AF65-F5344CB8AC3E}">
        <p14:creationId xmlns:p14="http://schemas.microsoft.com/office/powerpoint/2010/main" val="10470594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eutschlandkarte_big.bmp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81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57813" y="3786188"/>
            <a:ext cx="3571875" cy="272891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de-DE" sz="4000" dirty="0" smtClean="0">
                <a:solidFill>
                  <a:schemeClr val="bg1"/>
                </a:solidFill>
              </a:rPr>
              <a:t>Was wissen wir </a:t>
            </a:r>
            <a:r>
              <a:rPr lang="de-DE" sz="4000" dirty="0" smtClean="0">
                <a:solidFill>
                  <a:schemeClr val="accent2">
                    <a:lumMod val="75000"/>
                  </a:schemeClr>
                </a:solidFill>
              </a:rPr>
              <a:t>schon über </a:t>
            </a:r>
            <a:r>
              <a:rPr lang="de-DE" sz="4000" dirty="0" smtClean="0">
                <a:solidFill>
                  <a:schemeClr val="tx2">
                    <a:lumMod val="50000"/>
                  </a:schemeClr>
                </a:solidFill>
              </a:rPr>
              <a:t>Deutschland?</a:t>
            </a:r>
            <a:endParaRPr lang="ru-RU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026" name="Picture 2" descr="Datei:Coat of Arms of Germany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688" y="2143125"/>
            <a:ext cx="935037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Flagge Deutschland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2214563"/>
            <a:ext cx="14287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85893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Neue</a:t>
            </a:r>
            <a:r>
              <a:rPr lang="ru-RU" dirty="0" smtClean="0"/>
              <a:t> </a:t>
            </a:r>
            <a:r>
              <a:rPr lang="en-US" dirty="0" err="1" smtClean="0"/>
              <a:t>Worter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Als</a:t>
            </a:r>
            <a:r>
              <a:rPr lang="en-US" dirty="0" smtClean="0"/>
              <a:t> </a:t>
            </a:r>
            <a:r>
              <a:rPr lang="en-US" dirty="0" err="1" smtClean="0"/>
              <a:t>Reiseziel</a:t>
            </a:r>
            <a:r>
              <a:rPr lang="en-US" dirty="0" smtClean="0"/>
              <a:t> </a:t>
            </a:r>
            <a:r>
              <a:rPr lang="en-US" dirty="0" err="1" smtClean="0"/>
              <a:t>wählen</a:t>
            </a:r>
            <a:r>
              <a:rPr lang="en-US" dirty="0" smtClean="0"/>
              <a:t> </a:t>
            </a:r>
            <a:r>
              <a:rPr lang="en-US" dirty="0" smtClean="0"/>
              <a:t>–</a:t>
            </a:r>
            <a:endParaRPr lang="ru-RU" dirty="0" smtClean="0"/>
          </a:p>
          <a:p>
            <a:pPr>
              <a:defRPr/>
            </a:pPr>
            <a:r>
              <a:rPr lang="en-US" dirty="0" smtClean="0"/>
              <a:t>Den </a:t>
            </a:r>
            <a:r>
              <a:rPr lang="en-US" dirty="0" err="1" smtClean="0"/>
              <a:t>Koffer</a:t>
            </a:r>
            <a:r>
              <a:rPr lang="en-US" dirty="0" smtClean="0"/>
              <a:t> </a:t>
            </a:r>
            <a:r>
              <a:rPr lang="en-US" dirty="0" err="1" smtClean="0"/>
              <a:t>packen</a:t>
            </a:r>
            <a:r>
              <a:rPr lang="en-US" dirty="0" smtClean="0"/>
              <a:t> – </a:t>
            </a:r>
            <a:endParaRPr lang="ru-RU" dirty="0" smtClean="0"/>
          </a:p>
          <a:p>
            <a:pPr>
              <a:defRPr/>
            </a:pPr>
            <a:r>
              <a:rPr lang="en-US" dirty="0" smtClean="0"/>
              <a:t>Die </a:t>
            </a:r>
            <a:r>
              <a:rPr lang="en-US" dirty="0" err="1" smtClean="0"/>
              <a:t>Auslandsreise</a:t>
            </a:r>
            <a:r>
              <a:rPr lang="en-US" dirty="0" smtClean="0"/>
              <a:t> </a:t>
            </a:r>
            <a:endParaRPr lang="ru-RU" dirty="0" smtClean="0"/>
          </a:p>
          <a:p>
            <a:pPr>
              <a:defRPr/>
            </a:pPr>
            <a:r>
              <a:rPr lang="en-US" dirty="0" smtClean="0"/>
              <a:t>Die </a:t>
            </a:r>
            <a:r>
              <a:rPr lang="en-US" dirty="0" err="1" smtClean="0"/>
              <a:t>Reisevorbereitung</a:t>
            </a:r>
            <a:r>
              <a:rPr lang="en-US" dirty="0" smtClean="0"/>
              <a:t> – </a:t>
            </a:r>
            <a:endParaRPr lang="ru-RU" dirty="0" smtClean="0"/>
          </a:p>
          <a:p>
            <a:pPr>
              <a:defRPr/>
            </a:pPr>
            <a:r>
              <a:rPr lang="en-US" dirty="0" smtClean="0"/>
              <a:t>Die </a:t>
            </a:r>
            <a:r>
              <a:rPr lang="en-US" dirty="0" err="1" smtClean="0"/>
              <a:t>Fahrt</a:t>
            </a:r>
            <a:r>
              <a:rPr lang="en-US" dirty="0" smtClean="0"/>
              <a:t> – </a:t>
            </a:r>
            <a:endParaRPr lang="ru-RU" dirty="0" smtClean="0"/>
          </a:p>
          <a:p>
            <a:pPr>
              <a:defRPr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46520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Mitnehmen</a:t>
            </a:r>
            <a:r>
              <a:rPr lang="en-US" dirty="0" smtClean="0"/>
              <a:t> – </a:t>
            </a:r>
            <a:endParaRPr lang="ru-RU" dirty="0" smtClean="0"/>
          </a:p>
          <a:p>
            <a:pPr>
              <a:defRPr/>
            </a:pPr>
            <a:r>
              <a:rPr lang="en-US" dirty="0" smtClean="0"/>
              <a:t>Die </a:t>
            </a:r>
            <a:r>
              <a:rPr lang="en-US" dirty="0" err="1" smtClean="0"/>
              <a:t>Eisenbahn</a:t>
            </a:r>
            <a:r>
              <a:rPr lang="en-US" dirty="0" smtClean="0"/>
              <a:t> – </a:t>
            </a:r>
            <a:endParaRPr lang="ru-RU" dirty="0" smtClean="0"/>
          </a:p>
          <a:p>
            <a:pPr>
              <a:defRPr/>
            </a:pPr>
            <a:r>
              <a:rPr lang="en-US" dirty="0" smtClean="0"/>
              <a:t>(</a:t>
            </a:r>
            <a:r>
              <a:rPr lang="en-US" dirty="0" err="1" smtClean="0"/>
              <a:t>mit</a:t>
            </a:r>
            <a:r>
              <a:rPr lang="en-US" dirty="0" smtClean="0"/>
              <a:t> </a:t>
            </a:r>
            <a:r>
              <a:rPr lang="en-US" dirty="0" err="1" smtClean="0"/>
              <a:t>der</a:t>
            </a:r>
            <a:r>
              <a:rPr lang="en-US" dirty="0" smtClean="0"/>
              <a:t> </a:t>
            </a:r>
            <a:r>
              <a:rPr lang="en-US" dirty="0" err="1" smtClean="0"/>
              <a:t>Eisenbahn</a:t>
            </a:r>
            <a:r>
              <a:rPr lang="en-US" dirty="0" smtClean="0"/>
              <a:t> </a:t>
            </a:r>
            <a:r>
              <a:rPr lang="en-US" dirty="0" err="1" smtClean="0"/>
              <a:t>fahren</a:t>
            </a:r>
            <a:r>
              <a:rPr lang="en-US" dirty="0" smtClean="0"/>
              <a:t>)</a:t>
            </a:r>
          </a:p>
          <a:p>
            <a:pPr>
              <a:defRPr/>
            </a:pPr>
            <a:r>
              <a:rPr lang="en-US" dirty="0" smtClean="0"/>
              <a:t>Die </a:t>
            </a:r>
            <a:r>
              <a:rPr lang="en-US" dirty="0" err="1" smtClean="0"/>
              <a:t>Fahrkarte</a:t>
            </a:r>
            <a:r>
              <a:rPr lang="en-US" dirty="0" smtClean="0"/>
              <a:t> </a:t>
            </a:r>
            <a:r>
              <a:rPr lang="en-US" dirty="0" smtClean="0"/>
              <a:t>–</a:t>
            </a:r>
            <a:endParaRPr lang="ru-RU" dirty="0" smtClean="0"/>
          </a:p>
          <a:p>
            <a:pPr>
              <a:defRPr/>
            </a:pPr>
            <a:r>
              <a:rPr lang="en-US" dirty="0" smtClean="0"/>
              <a:t>Das </a:t>
            </a:r>
            <a:r>
              <a:rPr lang="en-US" dirty="0" err="1" smtClean="0"/>
              <a:t>Kleidungsstück</a:t>
            </a:r>
            <a:r>
              <a:rPr lang="en-US" dirty="0" smtClean="0"/>
              <a:t> – </a:t>
            </a:r>
            <a:endParaRPr lang="ru-RU" dirty="0" smtClean="0"/>
          </a:p>
          <a:p>
            <a:pPr>
              <a:defRPr/>
            </a:pPr>
            <a:r>
              <a:rPr lang="en-US" dirty="0" smtClean="0"/>
              <a:t>Die </a:t>
            </a:r>
            <a:r>
              <a:rPr lang="en-US" dirty="0" err="1" smtClean="0"/>
              <a:t>Kleinigkeit</a:t>
            </a:r>
            <a:r>
              <a:rPr lang="en-US" dirty="0" smtClean="0"/>
              <a:t> </a:t>
            </a:r>
            <a:r>
              <a:rPr lang="en-US" dirty="0" smtClean="0"/>
              <a:t>–</a:t>
            </a:r>
            <a:endParaRPr lang="ru-RU" dirty="0" smtClean="0"/>
          </a:p>
          <a:p>
            <a:pPr>
              <a:defRPr/>
            </a:pPr>
            <a:r>
              <a:rPr lang="en-US" dirty="0" err="1" smtClean="0"/>
              <a:t>Bestellen</a:t>
            </a:r>
            <a:r>
              <a:rPr lang="en-US" dirty="0" smtClean="0"/>
              <a:t> -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1123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Wörterspiel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Die </a:t>
            </a:r>
            <a:r>
              <a:rPr lang="en-US" dirty="0" err="1" smtClean="0"/>
              <a:t>Auslandsreise</a:t>
            </a:r>
            <a:endParaRPr lang="ru-RU" dirty="0" smtClean="0"/>
          </a:p>
          <a:p>
            <a:pPr>
              <a:defRPr/>
            </a:pPr>
            <a:r>
              <a:rPr lang="en-US" dirty="0" smtClean="0"/>
              <a:t>Den </a:t>
            </a:r>
            <a:r>
              <a:rPr lang="en-US" dirty="0" err="1" smtClean="0"/>
              <a:t>Koffer</a:t>
            </a:r>
            <a:r>
              <a:rPr lang="en-US" dirty="0" smtClean="0"/>
              <a:t> </a:t>
            </a:r>
            <a:r>
              <a:rPr lang="en-US" dirty="0" err="1" smtClean="0"/>
              <a:t>packen</a:t>
            </a:r>
            <a:endParaRPr lang="ru-RU" dirty="0" smtClean="0"/>
          </a:p>
          <a:p>
            <a:pPr>
              <a:defRPr/>
            </a:pPr>
            <a:r>
              <a:rPr lang="en-US" dirty="0" smtClean="0"/>
              <a:t>Die </a:t>
            </a:r>
            <a:r>
              <a:rPr lang="en-US" dirty="0" err="1" smtClean="0"/>
              <a:t>Kleinigkeit</a:t>
            </a:r>
            <a:endParaRPr lang="ru-RU" dirty="0" smtClean="0"/>
          </a:p>
          <a:p>
            <a:pPr>
              <a:defRPr/>
            </a:pPr>
            <a:r>
              <a:rPr lang="en-US" dirty="0" smtClean="0"/>
              <a:t>Das </a:t>
            </a:r>
            <a:r>
              <a:rPr lang="en-US" dirty="0" err="1" smtClean="0"/>
              <a:t>Kleidungsstück</a:t>
            </a:r>
            <a:endParaRPr lang="ru-RU" dirty="0" smtClean="0"/>
          </a:p>
          <a:p>
            <a:pPr>
              <a:defRPr/>
            </a:pPr>
            <a:endParaRPr lang="ru-RU" dirty="0" smtClean="0"/>
          </a:p>
          <a:p>
            <a:pPr>
              <a:defRPr/>
            </a:pPr>
            <a:r>
              <a:rPr lang="en-US" dirty="0" err="1" smtClean="0"/>
              <a:t>Mitnehmen</a:t>
            </a:r>
            <a:endParaRPr lang="ru-RU" dirty="0" smtClean="0"/>
          </a:p>
          <a:p>
            <a:pPr>
              <a:defRPr/>
            </a:pPr>
            <a:endParaRPr lang="ru-RU" dirty="0" smtClean="0"/>
          </a:p>
          <a:p>
            <a:pPr>
              <a:defRPr/>
            </a:pPr>
            <a:r>
              <a:rPr lang="en-US" dirty="0" err="1" smtClean="0"/>
              <a:t>bestellen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Мелочь</a:t>
            </a:r>
            <a:endParaRPr lang="en-US" dirty="0" smtClean="0"/>
          </a:p>
          <a:p>
            <a:pPr>
              <a:defRPr/>
            </a:pPr>
            <a:r>
              <a:rPr lang="ru-RU" dirty="0" smtClean="0"/>
              <a:t>Заказывать</a:t>
            </a:r>
            <a:endParaRPr lang="en-US" dirty="0" smtClean="0"/>
          </a:p>
          <a:p>
            <a:pPr>
              <a:defRPr/>
            </a:pPr>
            <a:r>
              <a:rPr lang="ru-RU" dirty="0" smtClean="0"/>
              <a:t>Предмет одежды</a:t>
            </a:r>
            <a:endParaRPr lang="en-US" dirty="0" smtClean="0"/>
          </a:p>
          <a:p>
            <a:pPr>
              <a:defRPr/>
            </a:pPr>
            <a:r>
              <a:rPr lang="ru-RU" dirty="0" smtClean="0"/>
              <a:t>Путешествие за границу</a:t>
            </a:r>
            <a:endParaRPr lang="en-US" dirty="0" smtClean="0"/>
          </a:p>
          <a:p>
            <a:pPr>
              <a:defRPr/>
            </a:pPr>
            <a:r>
              <a:rPr lang="ru-RU" dirty="0" smtClean="0"/>
              <a:t>Упаковывать чемодан</a:t>
            </a:r>
            <a:endParaRPr lang="en-US" dirty="0" smtClean="0"/>
          </a:p>
          <a:p>
            <a:pPr>
              <a:defRPr/>
            </a:pPr>
            <a:r>
              <a:rPr lang="ru-RU" dirty="0" smtClean="0"/>
              <a:t>Брать с собой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4416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Дополни письмо.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Liebe</a:t>
            </a:r>
            <a:r>
              <a:rPr lang="en-US" dirty="0" smtClean="0"/>
              <a:t>     …                     !</a:t>
            </a:r>
            <a:endParaRPr lang="ru-RU" dirty="0" smtClean="0"/>
          </a:p>
          <a:p>
            <a:pPr>
              <a:defRPr/>
            </a:pPr>
            <a:r>
              <a:rPr lang="en-US" dirty="0" smtClean="0"/>
              <a:t> Es </a:t>
            </a:r>
            <a:r>
              <a:rPr lang="en-US" dirty="0" err="1" smtClean="0"/>
              <a:t>schreiben</a:t>
            </a:r>
            <a:r>
              <a:rPr lang="en-US" dirty="0" smtClean="0"/>
              <a:t> </a:t>
            </a:r>
            <a:r>
              <a:rPr lang="en-US" dirty="0" err="1" smtClean="0"/>
              <a:t>Ihnen</a:t>
            </a:r>
            <a:r>
              <a:rPr lang="en-US" dirty="0" smtClean="0"/>
              <a:t> </a:t>
            </a:r>
            <a:r>
              <a:rPr lang="en-US" dirty="0" err="1" smtClean="0"/>
              <a:t>ihre</a:t>
            </a:r>
            <a:r>
              <a:rPr lang="en-US" dirty="0" smtClean="0"/>
              <a:t> </a:t>
            </a:r>
            <a:r>
              <a:rPr lang="en-US" dirty="0" err="1" smtClean="0"/>
              <a:t>Brieffreunde</a:t>
            </a:r>
            <a:r>
              <a:rPr lang="en-US" dirty="0" smtClean="0"/>
              <a:t> </a:t>
            </a:r>
            <a:r>
              <a:rPr lang="en-US" dirty="0" err="1" smtClean="0"/>
              <a:t>aus</a:t>
            </a:r>
            <a:r>
              <a:rPr lang="en-US" dirty="0" smtClean="0"/>
              <a:t>                           ... </a:t>
            </a:r>
            <a:r>
              <a:rPr lang="en-US" dirty="0" err="1" smtClean="0"/>
              <a:t>Wir</a:t>
            </a:r>
            <a:r>
              <a:rPr lang="en-US" dirty="0" smtClean="0"/>
              <a:t> laden </a:t>
            </a:r>
            <a:r>
              <a:rPr lang="en-US" dirty="0" err="1" smtClean="0"/>
              <a:t>sie</a:t>
            </a:r>
            <a:r>
              <a:rPr lang="en-US" dirty="0" smtClean="0"/>
              <a:t> </a:t>
            </a:r>
            <a:r>
              <a:rPr lang="en-US" dirty="0" err="1" smtClean="0"/>
              <a:t>ein</a:t>
            </a:r>
            <a:r>
              <a:rPr lang="en-US" dirty="0" smtClean="0"/>
              <a:t> ,</a:t>
            </a:r>
            <a:r>
              <a:rPr lang="en-US" dirty="0" err="1" smtClean="0"/>
              <a:t>unser</a:t>
            </a:r>
            <a:r>
              <a:rPr lang="en-US" dirty="0" smtClean="0"/>
              <a:t> Land in den …                 </a:t>
            </a:r>
            <a:r>
              <a:rPr lang="en-US" dirty="0" err="1" smtClean="0"/>
              <a:t>ferien</a:t>
            </a:r>
            <a:r>
              <a:rPr lang="en-US" dirty="0" smtClean="0"/>
              <a:t> </a:t>
            </a:r>
            <a:r>
              <a:rPr lang="en-US" dirty="0" err="1" smtClean="0"/>
              <a:t>zu</a:t>
            </a:r>
            <a:r>
              <a:rPr lang="en-US" dirty="0" smtClean="0"/>
              <a:t> </a:t>
            </a:r>
            <a:r>
              <a:rPr lang="en-US" dirty="0" err="1" smtClean="0"/>
              <a:t>besuchen</a:t>
            </a:r>
            <a:r>
              <a:rPr lang="en-US" dirty="0" smtClean="0"/>
              <a:t>. Berlin,  Dresden,_______ </a:t>
            </a:r>
            <a:r>
              <a:rPr lang="en-US" dirty="0" err="1" smtClean="0"/>
              <a:t>warten</a:t>
            </a:r>
            <a:r>
              <a:rPr lang="en-US" dirty="0" smtClean="0"/>
              <a:t> auf </a:t>
            </a:r>
            <a:r>
              <a:rPr lang="en-US" dirty="0" err="1" smtClean="0"/>
              <a:t>sie</a:t>
            </a:r>
            <a:r>
              <a:rPr lang="en-US" dirty="0" smtClean="0"/>
              <a:t>. </a:t>
            </a:r>
            <a:r>
              <a:rPr lang="en-US" dirty="0" err="1" smtClean="0"/>
              <a:t>Kurz</a:t>
            </a:r>
            <a:r>
              <a:rPr lang="en-US" dirty="0" smtClean="0"/>
              <a:t> </a:t>
            </a:r>
            <a:r>
              <a:rPr lang="en-US" dirty="0" err="1" smtClean="0"/>
              <a:t>danach</a:t>
            </a:r>
            <a:r>
              <a:rPr lang="en-US" dirty="0" smtClean="0"/>
              <a:t> </a:t>
            </a:r>
            <a:r>
              <a:rPr lang="en-US" dirty="0" err="1" smtClean="0"/>
              <a:t>werden</a:t>
            </a:r>
            <a:r>
              <a:rPr lang="en-US" dirty="0" smtClean="0"/>
              <a:t> </a:t>
            </a:r>
            <a:r>
              <a:rPr lang="en-US" dirty="0" err="1" smtClean="0"/>
              <a:t>sie</a:t>
            </a:r>
            <a:r>
              <a:rPr lang="en-US" dirty="0" smtClean="0"/>
              <a:t> </a:t>
            </a:r>
            <a:r>
              <a:rPr lang="en-US" dirty="0" err="1" smtClean="0"/>
              <a:t>mit</a:t>
            </a:r>
            <a:r>
              <a:rPr lang="en-US" dirty="0" smtClean="0"/>
              <a:t> </a:t>
            </a:r>
            <a:r>
              <a:rPr lang="en-US" dirty="0" err="1" smtClean="0"/>
              <a:t>eigenen</a:t>
            </a:r>
            <a:r>
              <a:rPr lang="en-US" dirty="0" smtClean="0"/>
              <a:t> </a:t>
            </a:r>
            <a:r>
              <a:rPr lang="en-US" dirty="0" err="1" smtClean="0"/>
              <a:t>Augen</a:t>
            </a:r>
            <a:r>
              <a:rPr lang="en-US" dirty="0" smtClean="0"/>
              <a:t> </a:t>
            </a:r>
            <a:r>
              <a:rPr lang="en-US" dirty="0" err="1" smtClean="0"/>
              <a:t>alle</a:t>
            </a:r>
            <a:r>
              <a:rPr lang="en-US" dirty="0" smtClean="0"/>
              <a:t> </a:t>
            </a:r>
            <a:r>
              <a:rPr lang="en-US" dirty="0" err="1" smtClean="0"/>
              <a:t>unsere</a:t>
            </a:r>
            <a:r>
              <a:rPr lang="en-US" dirty="0" smtClean="0"/>
              <a:t> </a:t>
            </a:r>
            <a:r>
              <a:rPr lang="en-US" dirty="0" err="1" smtClean="0"/>
              <a:t>Sehenswürdig</a:t>
            </a:r>
            <a:r>
              <a:rPr lang="en-US" dirty="0" smtClean="0"/>
              <a:t> …                          </a:t>
            </a:r>
            <a:r>
              <a:rPr lang="en-US" dirty="0" err="1" smtClean="0"/>
              <a:t>sehen</a:t>
            </a:r>
            <a:r>
              <a:rPr lang="en-US" dirty="0" smtClean="0"/>
              <a:t>. </a:t>
            </a:r>
            <a:r>
              <a:rPr lang="en-US" dirty="0" err="1" smtClean="0"/>
              <a:t>Bis</a:t>
            </a:r>
            <a:r>
              <a:rPr lang="en-US" dirty="0" smtClean="0"/>
              <a:t> </a:t>
            </a:r>
            <a:r>
              <a:rPr lang="en-US" dirty="0" err="1" smtClean="0"/>
              <a:t>zu</a:t>
            </a:r>
            <a:r>
              <a:rPr lang="en-US" dirty="0" smtClean="0"/>
              <a:t> </a:t>
            </a:r>
            <a:r>
              <a:rPr lang="en-US" dirty="0" err="1" smtClean="0"/>
              <a:t>dem</a:t>
            </a:r>
            <a:r>
              <a:rPr lang="en-US" dirty="0" smtClean="0"/>
              <a:t> </a:t>
            </a:r>
            <a:r>
              <a:rPr lang="en-US" dirty="0" err="1" smtClean="0"/>
              <a:t>schnellen</a:t>
            </a:r>
            <a:r>
              <a:rPr lang="en-US" dirty="0" smtClean="0"/>
              <a:t> </a:t>
            </a:r>
            <a:r>
              <a:rPr lang="en-US" dirty="0" err="1" smtClean="0"/>
              <a:t>Wieder</a:t>
            </a:r>
            <a:r>
              <a:rPr lang="en-US" dirty="0" smtClean="0"/>
              <a:t>…                 </a:t>
            </a:r>
            <a:endParaRPr lang="ru-RU" dirty="0" smtClean="0"/>
          </a:p>
          <a:p>
            <a:pPr>
              <a:defRPr/>
            </a:pPr>
            <a:r>
              <a:rPr lang="en-US" dirty="0" err="1" smtClean="0"/>
              <a:t>Ihre</a:t>
            </a:r>
            <a:r>
              <a:rPr lang="en-US" dirty="0" smtClean="0"/>
              <a:t> </a:t>
            </a:r>
            <a:r>
              <a:rPr lang="en-US" dirty="0" err="1" smtClean="0"/>
              <a:t>Freunde</a:t>
            </a:r>
            <a:r>
              <a:rPr lang="en-US" dirty="0" smtClean="0"/>
              <a:t>.</a:t>
            </a:r>
            <a:endParaRPr lang="ru-RU" dirty="0" smtClean="0"/>
          </a:p>
          <a:p>
            <a:pPr>
              <a:defRPr/>
            </a:pPr>
            <a:r>
              <a:rPr lang="en-US" dirty="0" smtClean="0"/>
              <a:t> </a:t>
            </a:r>
            <a:endParaRPr lang="ru-RU" dirty="0" smtClean="0"/>
          </a:p>
          <a:p>
            <a:pPr>
              <a:defRPr/>
            </a:pPr>
            <a:endParaRPr lang="ru-RU" dirty="0"/>
          </a:p>
        </p:txBody>
      </p:sp>
      <p:sp>
        <p:nvSpPr>
          <p:cNvPr id="7172" name="Rectangle 5"/>
          <p:cNvSpPr>
            <a:spLocks noChangeArrowheads="1"/>
          </p:cNvSpPr>
          <p:nvPr/>
        </p:nvSpPr>
        <p:spPr bwMode="auto">
          <a:xfrm>
            <a:off x="0" y="58738"/>
            <a:ext cx="25241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smtClean="0">
                <a:solidFill>
                  <a:srgbClr val="FFFFFF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!</a:t>
            </a:r>
            <a:endParaRPr lang="ru-RU" sz="900" smtClean="0">
              <a:solidFill>
                <a:srgbClr val="FFFFFF"/>
              </a:solidFill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9076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Переведи письмо.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Liebe</a:t>
            </a:r>
            <a:r>
              <a:rPr lang="en-US" dirty="0" smtClean="0"/>
              <a:t>      </a:t>
            </a:r>
            <a:r>
              <a:rPr lang="en-US" dirty="0" err="1" smtClean="0"/>
              <a:t>Freunde</a:t>
            </a:r>
            <a:r>
              <a:rPr lang="en-US" dirty="0" smtClean="0"/>
              <a:t>   </a:t>
            </a:r>
            <a:r>
              <a:rPr lang="ru-RU" dirty="0" smtClean="0"/>
              <a:t>!</a:t>
            </a:r>
          </a:p>
          <a:p>
            <a:pPr>
              <a:buFont typeface="Wingdings" pitchFamily="2" charset="2"/>
              <a:buNone/>
              <a:defRPr/>
            </a:pPr>
            <a:r>
              <a:rPr lang="en-US" dirty="0" smtClean="0"/>
              <a:t> Es </a:t>
            </a:r>
            <a:r>
              <a:rPr lang="en-US" dirty="0" err="1" smtClean="0"/>
              <a:t>schreiben</a:t>
            </a:r>
            <a:r>
              <a:rPr lang="en-US" dirty="0" smtClean="0"/>
              <a:t> </a:t>
            </a:r>
            <a:r>
              <a:rPr lang="en-US" dirty="0" err="1" smtClean="0"/>
              <a:t>Ihnen</a:t>
            </a:r>
            <a:r>
              <a:rPr lang="en-US" dirty="0" smtClean="0"/>
              <a:t> </a:t>
            </a:r>
            <a:r>
              <a:rPr lang="en-US" dirty="0" err="1" smtClean="0"/>
              <a:t>ihre</a:t>
            </a:r>
            <a:r>
              <a:rPr lang="en-US" dirty="0" smtClean="0"/>
              <a:t> </a:t>
            </a:r>
            <a:r>
              <a:rPr lang="en-US" dirty="0" err="1" smtClean="0"/>
              <a:t>Brieffreunde</a:t>
            </a:r>
            <a:r>
              <a:rPr lang="en-US" dirty="0" smtClean="0"/>
              <a:t> </a:t>
            </a:r>
            <a:r>
              <a:rPr lang="en-US" dirty="0" err="1" smtClean="0"/>
              <a:t>aus</a:t>
            </a:r>
            <a:r>
              <a:rPr lang="en-US" dirty="0" smtClean="0"/>
              <a:t>     Deutschland . </a:t>
            </a:r>
            <a:r>
              <a:rPr lang="en-US" dirty="0" err="1" smtClean="0"/>
              <a:t>Wir</a:t>
            </a:r>
            <a:r>
              <a:rPr lang="en-US" dirty="0" smtClean="0"/>
              <a:t> laden </a:t>
            </a:r>
            <a:r>
              <a:rPr lang="en-US" dirty="0" err="1" smtClean="0"/>
              <a:t>sie</a:t>
            </a:r>
            <a:r>
              <a:rPr lang="en-US" dirty="0" smtClean="0"/>
              <a:t> </a:t>
            </a:r>
            <a:r>
              <a:rPr lang="en-US" dirty="0" err="1" smtClean="0"/>
              <a:t>ein</a:t>
            </a:r>
            <a:r>
              <a:rPr lang="en-US" dirty="0" smtClean="0"/>
              <a:t>, </a:t>
            </a:r>
            <a:r>
              <a:rPr lang="en-US" dirty="0" err="1" smtClean="0"/>
              <a:t>unser</a:t>
            </a:r>
            <a:r>
              <a:rPr lang="en-US" dirty="0" smtClean="0"/>
              <a:t> Land in den  </a:t>
            </a:r>
            <a:r>
              <a:rPr lang="en-US" dirty="0" err="1" smtClean="0"/>
              <a:t>Sommer</a:t>
            </a:r>
            <a:r>
              <a:rPr lang="en-US" dirty="0" smtClean="0"/>
              <a:t> </a:t>
            </a:r>
            <a:r>
              <a:rPr lang="en-US" dirty="0" err="1" smtClean="0"/>
              <a:t>ferien</a:t>
            </a:r>
            <a:r>
              <a:rPr lang="en-US" dirty="0" smtClean="0"/>
              <a:t> </a:t>
            </a:r>
            <a:r>
              <a:rPr lang="en-US" dirty="0" err="1" smtClean="0"/>
              <a:t>zu</a:t>
            </a:r>
            <a:r>
              <a:rPr lang="en-US" dirty="0" smtClean="0"/>
              <a:t> </a:t>
            </a:r>
            <a:r>
              <a:rPr lang="en-US" dirty="0" err="1" smtClean="0"/>
              <a:t>besuchen</a:t>
            </a:r>
            <a:r>
              <a:rPr lang="en-US" dirty="0" smtClean="0"/>
              <a:t>. </a:t>
            </a:r>
            <a:r>
              <a:rPr lang="en-US" dirty="0" err="1" smtClean="0"/>
              <a:t>Moskau</a:t>
            </a:r>
            <a:r>
              <a:rPr lang="en-US" dirty="0" smtClean="0"/>
              <a:t> und </a:t>
            </a:r>
            <a:r>
              <a:rPr lang="en-US" dirty="0" err="1" smtClean="0"/>
              <a:t>Brjansk</a:t>
            </a:r>
            <a:r>
              <a:rPr lang="en-US" dirty="0" smtClean="0"/>
              <a:t> </a:t>
            </a:r>
            <a:r>
              <a:rPr lang="en-US" dirty="0" err="1" smtClean="0"/>
              <a:t>warten</a:t>
            </a:r>
            <a:r>
              <a:rPr lang="en-US" dirty="0" smtClean="0"/>
              <a:t> </a:t>
            </a:r>
            <a:r>
              <a:rPr lang="en-US" dirty="0" smtClean="0"/>
              <a:t>auf </a:t>
            </a:r>
            <a:r>
              <a:rPr lang="en-US" dirty="0" err="1" smtClean="0"/>
              <a:t>sie</a:t>
            </a:r>
            <a:r>
              <a:rPr lang="en-US" dirty="0" smtClean="0"/>
              <a:t>. </a:t>
            </a:r>
            <a:r>
              <a:rPr lang="en-US" dirty="0" err="1" smtClean="0"/>
              <a:t>Kurz</a:t>
            </a:r>
            <a:r>
              <a:rPr lang="en-US" dirty="0" smtClean="0"/>
              <a:t> </a:t>
            </a:r>
            <a:r>
              <a:rPr lang="en-US" dirty="0" err="1" smtClean="0"/>
              <a:t>danach</a:t>
            </a:r>
            <a:r>
              <a:rPr lang="en-US" dirty="0" smtClean="0"/>
              <a:t> </a:t>
            </a:r>
            <a:r>
              <a:rPr lang="en-US" dirty="0" err="1" smtClean="0"/>
              <a:t>werden</a:t>
            </a:r>
            <a:r>
              <a:rPr lang="en-US" dirty="0" smtClean="0"/>
              <a:t> </a:t>
            </a:r>
            <a:r>
              <a:rPr lang="en-US" dirty="0" err="1" smtClean="0"/>
              <a:t>sie</a:t>
            </a:r>
            <a:r>
              <a:rPr lang="en-US" dirty="0" smtClean="0"/>
              <a:t> </a:t>
            </a:r>
            <a:r>
              <a:rPr lang="en-US" dirty="0" err="1" smtClean="0"/>
              <a:t>mit</a:t>
            </a:r>
            <a:r>
              <a:rPr lang="en-US" dirty="0" smtClean="0"/>
              <a:t> </a:t>
            </a:r>
            <a:r>
              <a:rPr lang="en-US" dirty="0" err="1" smtClean="0"/>
              <a:t>eigenen</a:t>
            </a:r>
            <a:r>
              <a:rPr lang="en-US" dirty="0" smtClean="0"/>
              <a:t> </a:t>
            </a:r>
            <a:r>
              <a:rPr lang="en-US" dirty="0" err="1" smtClean="0"/>
              <a:t>Augen</a:t>
            </a:r>
            <a:r>
              <a:rPr lang="en-US" dirty="0" smtClean="0"/>
              <a:t> </a:t>
            </a:r>
            <a:r>
              <a:rPr lang="en-US" dirty="0" err="1" smtClean="0"/>
              <a:t>alle</a:t>
            </a:r>
            <a:r>
              <a:rPr lang="en-US" dirty="0" smtClean="0"/>
              <a:t> </a:t>
            </a:r>
            <a:r>
              <a:rPr lang="en-US" dirty="0" err="1" smtClean="0"/>
              <a:t>unsere</a:t>
            </a:r>
            <a:r>
              <a:rPr lang="en-US" dirty="0" smtClean="0"/>
              <a:t> </a:t>
            </a:r>
            <a:r>
              <a:rPr lang="en-US" dirty="0" err="1" smtClean="0"/>
              <a:t>Sehenswürdigkeiten</a:t>
            </a:r>
            <a:r>
              <a:rPr lang="en-US" dirty="0" smtClean="0"/>
              <a:t>      </a:t>
            </a:r>
            <a:r>
              <a:rPr lang="en-US" dirty="0" err="1" smtClean="0"/>
              <a:t>sehen</a:t>
            </a:r>
            <a:r>
              <a:rPr lang="en-US" dirty="0" smtClean="0"/>
              <a:t>. </a:t>
            </a:r>
            <a:r>
              <a:rPr lang="en-US" dirty="0" err="1" smtClean="0"/>
              <a:t>Bis</a:t>
            </a:r>
            <a:r>
              <a:rPr lang="en-US" dirty="0" smtClean="0"/>
              <a:t> </a:t>
            </a:r>
            <a:r>
              <a:rPr lang="en-US" dirty="0" err="1" smtClean="0"/>
              <a:t>zu</a:t>
            </a:r>
            <a:r>
              <a:rPr lang="en-US" dirty="0" smtClean="0"/>
              <a:t> </a:t>
            </a:r>
            <a:r>
              <a:rPr lang="en-US" dirty="0" err="1" smtClean="0"/>
              <a:t>dem</a:t>
            </a:r>
            <a:r>
              <a:rPr lang="en-US" dirty="0" smtClean="0"/>
              <a:t> </a:t>
            </a:r>
            <a:r>
              <a:rPr lang="en-US" dirty="0" err="1" smtClean="0"/>
              <a:t>schnellen</a:t>
            </a:r>
            <a:r>
              <a:rPr lang="en-US" dirty="0" smtClean="0"/>
              <a:t> </a:t>
            </a:r>
            <a:r>
              <a:rPr lang="en-US" dirty="0" err="1" smtClean="0"/>
              <a:t>Wiedersehen</a:t>
            </a:r>
            <a:r>
              <a:rPr lang="en-US" dirty="0" smtClean="0"/>
              <a:t>                </a:t>
            </a:r>
            <a:endParaRPr lang="ru-RU" dirty="0" smtClean="0"/>
          </a:p>
          <a:p>
            <a:pPr>
              <a:defRPr/>
            </a:pPr>
            <a:r>
              <a:rPr lang="en-US" dirty="0" err="1" smtClean="0"/>
              <a:t>Ihre</a:t>
            </a:r>
            <a:r>
              <a:rPr lang="en-US" dirty="0" smtClean="0"/>
              <a:t> </a:t>
            </a:r>
            <a:r>
              <a:rPr lang="en-US" dirty="0" err="1" smtClean="0"/>
              <a:t>Freunde</a:t>
            </a:r>
            <a:r>
              <a:rPr lang="en-US" dirty="0" smtClean="0"/>
              <a:t>.</a:t>
            </a:r>
            <a:endParaRPr lang="ru-RU" dirty="0" smtClean="0"/>
          </a:p>
          <a:p>
            <a:pPr>
              <a:defRPr/>
            </a:pPr>
            <a:r>
              <a:rPr lang="en-US" dirty="0" smtClean="0"/>
              <a:t> </a:t>
            </a:r>
            <a:endParaRPr lang="ru-RU" dirty="0" smtClean="0"/>
          </a:p>
          <a:p>
            <a:pPr>
              <a:defRPr/>
            </a:pPr>
            <a:endParaRPr lang="ru-RU" dirty="0"/>
          </a:p>
        </p:txBody>
      </p:sp>
      <p:sp>
        <p:nvSpPr>
          <p:cNvPr id="8196" name="Rectangle 1"/>
          <p:cNvSpPr>
            <a:spLocks noChangeArrowheads="1"/>
          </p:cNvSpPr>
          <p:nvPr/>
        </p:nvSpPr>
        <p:spPr bwMode="auto">
          <a:xfrm>
            <a:off x="0" y="44450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02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5" name="Rectangle 5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71686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2987675" y="1484313"/>
            <a:ext cx="4038600" cy="4114800"/>
          </a:xfrm>
        </p:spPr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71687" name="Rectangle 7"/>
          <p:cNvSpPr>
            <a:spLocks noChangeArrowheads="1"/>
          </p:cNvSpPr>
          <p:nvPr/>
        </p:nvSpPr>
        <p:spPr bwMode="auto">
          <a:xfrm>
            <a:off x="468313" y="1989138"/>
            <a:ext cx="4038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BA7C3E"/>
              </a:buClr>
              <a:buSzPct val="65000"/>
              <a:buFont typeface="Wingdings" pitchFamily="2" charset="2"/>
              <a:buChar char="n"/>
              <a:defRPr/>
            </a:pPr>
            <a:endParaRPr lang="ru-RU" sz="28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9221" name="Picture 9" descr="land035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9400" y="1484313"/>
            <a:ext cx="6516688" cy="537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11" descr="land038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379538"/>
            <a:ext cx="6011863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WordArt 12"/>
          <p:cNvSpPr>
            <a:spLocks noChangeArrowheads="1" noChangeShapeType="1" noTextEdit="1"/>
          </p:cNvSpPr>
          <p:nvPr/>
        </p:nvSpPr>
        <p:spPr bwMode="auto">
          <a:xfrm>
            <a:off x="611188" y="260350"/>
            <a:ext cx="8064500" cy="1223963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600" kern="1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Berlin-die Hauptstadt Deutschlands</a:t>
            </a:r>
            <a:endParaRPr lang="ru-RU" sz="3600" kern="10" smtClean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</a:gra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43252635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Berlin.Das</a:t>
            </a:r>
            <a:r>
              <a:rPr lang="en-US" dirty="0" smtClean="0"/>
              <a:t> </a:t>
            </a:r>
            <a:r>
              <a:rPr lang="en-US" dirty="0" err="1" smtClean="0"/>
              <a:t>Brandenburger</a:t>
            </a:r>
            <a:r>
              <a:rPr lang="en-US" dirty="0" smtClean="0"/>
              <a:t> Tor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10244" name="Picture 2" descr="http://dreamvoyage.ru/photos2/berlin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509713"/>
            <a:ext cx="8005763" cy="534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9414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Berlin. Das Rote </a:t>
            </a:r>
            <a:r>
              <a:rPr lang="en-US" dirty="0" err="1" smtClean="0"/>
              <a:t>Rathaus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11268" name="Picture 2" descr="http://100dorog.ru/upload/contents/678/Berlin_Rotes_Rathaus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330325"/>
            <a:ext cx="6480175" cy="545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919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4" descr="Bodemuseum,templateId=large__blob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4050" y="0"/>
            <a:ext cx="7670800" cy="62865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8018" name="Rectangle 18"/>
          <p:cNvSpPr>
            <a:spLocks noGrp="1" noChangeArrowheads="1"/>
          </p:cNvSpPr>
          <p:nvPr>
            <p:ph type="body" sz="half" idx="2"/>
          </p:nvPr>
        </p:nvSpPr>
        <p:spPr>
          <a:xfrm>
            <a:off x="468313" y="6308725"/>
            <a:ext cx="8229600" cy="3968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400" dirty="0" smtClean="0"/>
              <a:t>            </a:t>
            </a:r>
            <a:r>
              <a:rPr lang="en-US" sz="3600" dirty="0" smtClean="0"/>
              <a:t>Das </a:t>
            </a:r>
            <a:r>
              <a:rPr lang="en-US" sz="3600" dirty="0" err="1" smtClean="0"/>
              <a:t>Bodemuseum</a:t>
            </a:r>
            <a:r>
              <a:rPr lang="en-US" sz="3600" dirty="0" smtClean="0"/>
              <a:t>.</a:t>
            </a:r>
            <a:endParaRPr lang="ru-RU" sz="36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400" dirty="0" smtClean="0"/>
              <a:t>   </a:t>
            </a:r>
            <a:endParaRPr lang="ru-RU" sz="2400" dirty="0" smtClean="0"/>
          </a:p>
        </p:txBody>
      </p:sp>
      <p:sp>
        <p:nvSpPr>
          <p:cNvPr id="12292" name="AutoShape 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165850"/>
            <a:ext cx="431800" cy="431800"/>
          </a:xfrm>
          <a:prstGeom prst="actionButtonReturn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359470"/>
      </p:ext>
    </p:extLst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80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80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80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80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80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80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18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Reichstagsgebäude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13316" name="Picture 2" descr="http://geotour.ru/germany/hotel/berl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387475"/>
            <a:ext cx="7394575" cy="569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835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96975"/>
            <a:ext cx="8769350" cy="5661025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err="1" smtClean="0"/>
              <a:t>Diese</a:t>
            </a:r>
            <a:r>
              <a:rPr lang="en-US" dirty="0" smtClean="0"/>
              <a:t> </a:t>
            </a:r>
            <a:r>
              <a:rPr lang="en-US" dirty="0" err="1" smtClean="0"/>
              <a:t>Stadt</a:t>
            </a:r>
            <a:r>
              <a:rPr lang="en-US" dirty="0" smtClean="0"/>
              <a:t> </a:t>
            </a:r>
            <a:r>
              <a:rPr lang="en-US" dirty="0" err="1" smtClean="0"/>
              <a:t>nennt</a:t>
            </a:r>
            <a:r>
              <a:rPr lang="en-US" dirty="0" smtClean="0"/>
              <a:t> man </a:t>
            </a:r>
            <a:r>
              <a:rPr lang="en-US" dirty="0" err="1" smtClean="0"/>
              <a:t>eine</a:t>
            </a:r>
            <a:r>
              <a:rPr lang="en-US" dirty="0" smtClean="0"/>
              <a:t> </a:t>
            </a:r>
            <a:r>
              <a:rPr lang="en-US" dirty="0" err="1" smtClean="0"/>
              <a:t>Weltstadt</a:t>
            </a:r>
            <a:r>
              <a:rPr lang="en-US" dirty="0" smtClean="0"/>
              <a:t> </a:t>
            </a:r>
            <a:r>
              <a:rPr lang="en-US" dirty="0" err="1" smtClean="0"/>
              <a:t>der</a:t>
            </a:r>
            <a:r>
              <a:rPr lang="en-US" dirty="0" smtClean="0"/>
              <a:t> </a:t>
            </a:r>
          </a:p>
          <a:p>
            <a:pPr eaLnBrk="1" hangingPunct="1">
              <a:defRPr/>
            </a:pPr>
            <a:r>
              <a:rPr lang="en-US" dirty="0" err="1" smtClean="0"/>
              <a:t>kunst</a:t>
            </a:r>
            <a:r>
              <a:rPr lang="en-US" dirty="0" smtClean="0"/>
              <a:t>.</a:t>
            </a:r>
          </a:p>
          <a:p>
            <a:pPr eaLnBrk="1" hangingPunct="1">
              <a:defRPr/>
            </a:pPr>
            <a:r>
              <a:rPr lang="en-US" dirty="0" err="1" smtClean="0"/>
              <a:t>Sie</a:t>
            </a:r>
            <a:r>
              <a:rPr lang="en-US" dirty="0" smtClean="0"/>
              <a:t> </a:t>
            </a:r>
            <a:r>
              <a:rPr lang="en-US" dirty="0" err="1" smtClean="0"/>
              <a:t>wird</a:t>
            </a:r>
            <a:r>
              <a:rPr lang="en-US" dirty="0" smtClean="0"/>
              <a:t> dank </a:t>
            </a:r>
            <a:r>
              <a:rPr lang="en-US" dirty="0" err="1" smtClean="0"/>
              <a:t>der</a:t>
            </a:r>
            <a:endParaRPr lang="en-US" dirty="0" smtClean="0"/>
          </a:p>
          <a:p>
            <a:pPr eaLnBrk="1" hangingPunct="1">
              <a:defRPr/>
            </a:pPr>
            <a:r>
              <a:rPr lang="en-US" dirty="0" err="1" smtClean="0"/>
              <a:t>Schönheit</a:t>
            </a:r>
            <a:r>
              <a:rPr lang="en-US" dirty="0" smtClean="0"/>
              <a:t> </a:t>
            </a:r>
            <a:r>
              <a:rPr lang="en-US" dirty="0" err="1" smtClean="0"/>
              <a:t>als</a:t>
            </a:r>
            <a:r>
              <a:rPr lang="en-US" dirty="0" smtClean="0"/>
              <a:t> </a:t>
            </a:r>
          </a:p>
          <a:p>
            <a:pPr eaLnBrk="1" hangingPunct="1">
              <a:defRPr/>
            </a:pPr>
            <a:r>
              <a:rPr lang="en-US" dirty="0" err="1" smtClean="0"/>
              <a:t>Elbflorenz</a:t>
            </a:r>
            <a:r>
              <a:rPr lang="en-US" dirty="0" smtClean="0"/>
              <a:t> </a:t>
            </a:r>
          </a:p>
          <a:p>
            <a:pPr eaLnBrk="1" hangingPunct="1">
              <a:defRPr/>
            </a:pPr>
            <a:r>
              <a:rPr lang="en-US" dirty="0" err="1" smtClean="0"/>
              <a:t>bezeichnet</a:t>
            </a:r>
            <a:r>
              <a:rPr lang="en-US" dirty="0" smtClean="0"/>
              <a:t>.</a:t>
            </a:r>
            <a:endParaRPr lang="ru-RU" dirty="0" smtClean="0"/>
          </a:p>
        </p:txBody>
      </p:sp>
      <p:pic>
        <p:nvPicPr>
          <p:cNvPr id="14339" name="Picture 5" descr="land091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1844675"/>
            <a:ext cx="5508625" cy="482441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0" name="WordArt 8" descr="Белый мрамор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9144000" cy="12684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de-DE" sz="3600" kern="10" smtClean="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Arial"/>
                <a:cs typeface="Arial"/>
              </a:rPr>
              <a:t>Dresden –die schönste Stadt Deutschlands</a:t>
            </a:r>
            <a:endParaRPr lang="ru-RU" sz="3600" kern="10" smtClean="0">
              <a:ln w="9525">
                <a:round/>
                <a:headEnd/>
                <a:tailEnd/>
              </a:ln>
              <a:blipFill dpi="0" rotWithShape="0">
                <a:blip r:embed="rId3"/>
                <a:srcRect/>
                <a:tile tx="0" ty="0" sx="100000" sy="100000" flip="none" algn="tl"/>
              </a:blip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47271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Dresden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15364" name="Picture 2" descr="Картинка 21 из 15869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281113"/>
            <a:ext cx="7404100" cy="534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8850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16388" name="Picture 2" descr="Картинка 70 из 1586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8440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Dresden. </a:t>
            </a:r>
            <a:r>
              <a:rPr lang="en-US" dirty="0" err="1" smtClean="0"/>
              <a:t>Opernhaus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17412" name="Picture 2" descr="Картинка 32 из 15869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1484313"/>
            <a:ext cx="8491537" cy="55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027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Weimar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18436" name="Picture 2" descr="http://www.weimar-tourist.de/fileadmin/grafiken/entdecken/weimar_stadtfuehrung_head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628775"/>
            <a:ext cx="7239000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0705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Goethe-und-Schiller </a:t>
            </a:r>
            <a:r>
              <a:rPr lang="en-US" dirty="0" err="1" smtClean="0"/>
              <a:t>Denkmal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19460" name="Picture 2" descr="http://www.weimar-tourist.de/typo3temp/pics/bc081f0d39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628775"/>
            <a:ext cx="2962275" cy="445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9825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Stadtkirche</a:t>
            </a:r>
            <a:r>
              <a:rPr lang="en-US" dirty="0" smtClean="0"/>
              <a:t> </a:t>
            </a:r>
            <a:r>
              <a:rPr lang="en-US" dirty="0" err="1" smtClean="0"/>
              <a:t>St.Peter</a:t>
            </a:r>
            <a:r>
              <a:rPr lang="en-US" dirty="0" smtClean="0"/>
              <a:t> und Paul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20484" name="Picture 2" descr="http://www.weimar-tourist.de/typo3temp/pics/bd12b0d42f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606550"/>
            <a:ext cx="2808288" cy="423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3609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dirty="0" err="1" smtClean="0"/>
              <a:t>ist</a:t>
            </a:r>
            <a:r>
              <a:rPr lang="en-US" sz="4000" dirty="0" smtClean="0"/>
              <a:t> </a:t>
            </a:r>
            <a:r>
              <a:rPr lang="en-US" sz="4000" dirty="0" err="1" smtClean="0"/>
              <a:t>ein</a:t>
            </a:r>
            <a:r>
              <a:rPr lang="en-US" sz="4000" dirty="0" smtClean="0"/>
              <a:t> grosses </a:t>
            </a:r>
            <a:r>
              <a:rPr lang="en-US" sz="4000" dirty="0" err="1" smtClean="0"/>
              <a:t>Problem.Was</a:t>
            </a:r>
            <a:r>
              <a:rPr lang="en-US" sz="4000" dirty="0" smtClean="0"/>
              <a:t> </a:t>
            </a:r>
            <a:r>
              <a:rPr lang="en-US" sz="4000" dirty="0" err="1" smtClean="0"/>
              <a:t>nimmt</a:t>
            </a:r>
            <a:r>
              <a:rPr lang="en-US" sz="4000" dirty="0" smtClean="0"/>
              <a:t> man </a:t>
            </a:r>
            <a:r>
              <a:rPr lang="en-US" sz="4000" dirty="0" err="1" smtClean="0"/>
              <a:t>mit.Die</a:t>
            </a:r>
            <a:r>
              <a:rPr lang="en-US" sz="4000" dirty="0" smtClean="0"/>
              <a:t> </a:t>
            </a:r>
            <a:r>
              <a:rPr lang="en-US" sz="4000" dirty="0" err="1" smtClean="0"/>
              <a:t>Kleidungsstücke</a:t>
            </a:r>
            <a:endParaRPr lang="ru-RU" sz="4000" dirty="0" smtClean="0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412875"/>
            <a:ext cx="8362950" cy="46831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000" dirty="0" smtClean="0"/>
              <a:t>Das </a:t>
            </a:r>
            <a:r>
              <a:rPr lang="en-US" sz="2000" dirty="0" err="1" smtClean="0"/>
              <a:t>Hemd</a:t>
            </a:r>
            <a:endParaRPr lang="en-US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2000" dirty="0" smtClean="0"/>
              <a:t>Die Hose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000" dirty="0" smtClean="0"/>
              <a:t>Die </a:t>
            </a:r>
            <a:r>
              <a:rPr lang="en-US" sz="2000" dirty="0" err="1" smtClean="0"/>
              <a:t>Stiefel</a:t>
            </a:r>
            <a:endParaRPr lang="en-US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2000" dirty="0" smtClean="0"/>
              <a:t>Das </a:t>
            </a:r>
            <a:r>
              <a:rPr lang="en-US" sz="2000" dirty="0" err="1" smtClean="0"/>
              <a:t>Kleid</a:t>
            </a:r>
            <a:endParaRPr lang="en-US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2000" dirty="0" err="1" smtClean="0"/>
              <a:t>Der</a:t>
            </a:r>
            <a:r>
              <a:rPr lang="en-US" sz="2000" dirty="0" smtClean="0"/>
              <a:t> Pullover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000" dirty="0" err="1" smtClean="0"/>
              <a:t>Der</a:t>
            </a:r>
            <a:r>
              <a:rPr lang="en-US" sz="2000" dirty="0" smtClean="0"/>
              <a:t> </a:t>
            </a:r>
            <a:r>
              <a:rPr lang="en-US" sz="2000" dirty="0" err="1" smtClean="0"/>
              <a:t>Anzug</a:t>
            </a:r>
            <a:endParaRPr lang="en-US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2000" dirty="0" err="1" smtClean="0"/>
              <a:t>Der</a:t>
            </a:r>
            <a:r>
              <a:rPr lang="en-US" sz="2000" dirty="0" smtClean="0"/>
              <a:t> Rock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000" dirty="0" err="1" smtClean="0"/>
              <a:t>Der</a:t>
            </a:r>
            <a:r>
              <a:rPr lang="en-US" sz="2000" dirty="0" smtClean="0"/>
              <a:t> </a:t>
            </a:r>
            <a:r>
              <a:rPr lang="en-US" sz="2000" dirty="0" err="1" smtClean="0"/>
              <a:t>Schuh</a:t>
            </a:r>
            <a:endParaRPr lang="en-US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2000" dirty="0" err="1" smtClean="0"/>
              <a:t>Der</a:t>
            </a:r>
            <a:r>
              <a:rPr lang="en-US" sz="2000" dirty="0" smtClean="0"/>
              <a:t> Hut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000" dirty="0" err="1" smtClean="0"/>
              <a:t>Der</a:t>
            </a:r>
            <a:r>
              <a:rPr lang="en-US" sz="2000" dirty="0" smtClean="0"/>
              <a:t> Mantel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000" dirty="0" err="1" smtClean="0"/>
              <a:t>Der</a:t>
            </a:r>
            <a:r>
              <a:rPr lang="en-US" sz="2000" dirty="0" smtClean="0"/>
              <a:t> </a:t>
            </a:r>
            <a:r>
              <a:rPr lang="en-US" sz="2000" dirty="0" err="1" smtClean="0"/>
              <a:t>Sportschuh</a:t>
            </a:r>
            <a:endParaRPr lang="en-US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2000" dirty="0" err="1" smtClean="0"/>
              <a:t>Der</a:t>
            </a:r>
            <a:r>
              <a:rPr lang="en-US" sz="2000" dirty="0" smtClean="0"/>
              <a:t> </a:t>
            </a:r>
            <a:r>
              <a:rPr lang="en-US" sz="2000" dirty="0" err="1" smtClean="0"/>
              <a:t>Handschuh</a:t>
            </a:r>
            <a:endParaRPr lang="en-US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2000" dirty="0" smtClean="0"/>
              <a:t>Die </a:t>
            </a:r>
            <a:r>
              <a:rPr lang="en-US" sz="2000" dirty="0" err="1" smtClean="0"/>
              <a:t>Mütze</a:t>
            </a:r>
            <a:endParaRPr lang="en-US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2000" dirty="0" smtClean="0"/>
              <a:t>Die </a:t>
            </a:r>
            <a:r>
              <a:rPr lang="en-US" sz="2000" dirty="0" err="1" smtClean="0"/>
              <a:t>Jacke</a:t>
            </a:r>
            <a:endParaRPr lang="en-US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2000" dirty="0" smtClean="0"/>
              <a:t>Die </a:t>
            </a:r>
            <a:r>
              <a:rPr lang="en-US" sz="2000" dirty="0" err="1" smtClean="0"/>
              <a:t>Bluse</a:t>
            </a:r>
            <a:endParaRPr lang="ru-RU" sz="2000" dirty="0" smtClean="0"/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2060575"/>
            <a:ext cx="6659562" cy="26638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4652963"/>
            <a:ext cx="6588125" cy="220503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0" name="WordArt 7"/>
          <p:cNvSpPr>
            <a:spLocks noChangeArrowheads="1" noChangeShapeType="1" noTextEdit="1"/>
          </p:cNvSpPr>
          <p:nvPr/>
        </p:nvSpPr>
        <p:spPr bwMode="auto">
          <a:xfrm>
            <a:off x="2051050" y="0"/>
            <a:ext cx="496887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600" kern="1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Das Kofferpacken </a:t>
            </a:r>
            <a:endParaRPr lang="ru-RU" sz="3600" kern="10" smtClean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B2B2B2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4870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7526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Die Menschen essen gern auf Reisen.Die Lebensmittel</a:t>
            </a:r>
            <a:endParaRPr lang="ru-RU" smtClean="0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1800" dirty="0" err="1" smtClean="0"/>
              <a:t>Der</a:t>
            </a:r>
            <a:r>
              <a:rPr lang="en-US" sz="1800" dirty="0" smtClean="0"/>
              <a:t> Tee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 err="1" smtClean="0"/>
              <a:t>DerKaffee</a:t>
            </a:r>
            <a:endParaRPr lang="en-US" sz="1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 err="1" smtClean="0"/>
              <a:t>Der</a:t>
            </a:r>
            <a:r>
              <a:rPr lang="en-US" sz="1800" dirty="0" smtClean="0"/>
              <a:t> </a:t>
            </a:r>
            <a:r>
              <a:rPr lang="en-US" sz="1800" dirty="0" err="1" smtClean="0"/>
              <a:t>Saft</a:t>
            </a:r>
            <a:endParaRPr lang="en-US" sz="1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 err="1" smtClean="0"/>
              <a:t>Der</a:t>
            </a:r>
            <a:r>
              <a:rPr lang="en-US" sz="1800" dirty="0" smtClean="0"/>
              <a:t> </a:t>
            </a:r>
            <a:r>
              <a:rPr lang="en-US" sz="1800" dirty="0" err="1" smtClean="0"/>
              <a:t>Käse</a:t>
            </a:r>
            <a:endParaRPr lang="en-US" sz="1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 smtClean="0"/>
              <a:t>Die </a:t>
            </a:r>
            <a:r>
              <a:rPr lang="en-US" sz="1800" dirty="0" err="1" smtClean="0"/>
              <a:t>Wurst</a:t>
            </a:r>
            <a:endParaRPr lang="en-US" sz="1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 smtClean="0"/>
              <a:t>Das </a:t>
            </a:r>
            <a:r>
              <a:rPr lang="en-US" sz="1800" dirty="0" err="1" smtClean="0"/>
              <a:t>Schinken</a:t>
            </a:r>
            <a:endParaRPr lang="en-US" sz="1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 smtClean="0"/>
              <a:t>Das </a:t>
            </a:r>
            <a:r>
              <a:rPr lang="en-US" sz="1800" dirty="0" err="1" smtClean="0"/>
              <a:t>Huhn</a:t>
            </a:r>
            <a:endParaRPr lang="en-US" sz="1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 smtClean="0"/>
              <a:t>Die </a:t>
            </a:r>
            <a:r>
              <a:rPr lang="en-US" sz="1800" dirty="0" err="1" smtClean="0"/>
              <a:t>Schokolade</a:t>
            </a:r>
            <a:endParaRPr lang="en-US" sz="1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 err="1" smtClean="0"/>
              <a:t>Der</a:t>
            </a:r>
            <a:r>
              <a:rPr lang="en-US" sz="1800" dirty="0" smtClean="0"/>
              <a:t> </a:t>
            </a:r>
            <a:r>
              <a:rPr lang="en-US" sz="1800" dirty="0" err="1" smtClean="0"/>
              <a:t>Kuchen</a:t>
            </a:r>
            <a:endParaRPr lang="en-US" sz="1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 err="1" smtClean="0"/>
              <a:t>Der</a:t>
            </a:r>
            <a:r>
              <a:rPr lang="en-US" sz="1800" dirty="0" smtClean="0"/>
              <a:t> </a:t>
            </a:r>
            <a:r>
              <a:rPr lang="en-US" sz="1800" dirty="0" err="1" smtClean="0"/>
              <a:t>Fisch</a:t>
            </a:r>
            <a:endParaRPr lang="en-US" sz="1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 smtClean="0"/>
              <a:t>Das </a:t>
            </a:r>
            <a:r>
              <a:rPr lang="en-US" sz="1800" dirty="0" err="1" smtClean="0"/>
              <a:t>Brot</a:t>
            </a:r>
            <a:endParaRPr lang="en-US" sz="1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 smtClean="0"/>
              <a:t>Das </a:t>
            </a:r>
            <a:r>
              <a:rPr lang="en-US" sz="1800" dirty="0" err="1" smtClean="0"/>
              <a:t>Ei</a:t>
            </a:r>
            <a:endParaRPr lang="en-US" sz="1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 smtClean="0"/>
              <a:t>Das </a:t>
            </a:r>
            <a:r>
              <a:rPr lang="en-US" sz="1800" dirty="0" err="1" smtClean="0"/>
              <a:t>Obst</a:t>
            </a:r>
            <a:endParaRPr lang="en-US" sz="1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 smtClean="0"/>
              <a:t>Das </a:t>
            </a:r>
            <a:r>
              <a:rPr lang="en-US" sz="1800" dirty="0" err="1" smtClean="0"/>
              <a:t>Gemüse</a:t>
            </a:r>
            <a:endParaRPr lang="en-US" sz="18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18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1800" dirty="0" smtClean="0"/>
          </a:p>
        </p:txBody>
      </p:sp>
      <p:pic>
        <p:nvPicPr>
          <p:cNvPr id="2253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1700213"/>
            <a:ext cx="5292725" cy="25114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4418013"/>
            <a:ext cx="5364162" cy="24399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4" name="Picture 9" descr="маслоcopy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5705475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10" descr="сыр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404813"/>
            <a:ext cx="1081087" cy="92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11" descr="хлеб copy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981075"/>
            <a:ext cx="1219200" cy="81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Picture 12" descr="apples2 copy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969000"/>
            <a:ext cx="1282700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13" descr="potate2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412875"/>
            <a:ext cx="1674812" cy="195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4" descr="carrot3 copy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4941888"/>
            <a:ext cx="1654175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0" name="Picture 17" descr="cucumber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9FBF6"/>
              </a:clrFrom>
              <a:clrTo>
                <a:srgbClr val="F9FB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3429000"/>
            <a:ext cx="1547812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10300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3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397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83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83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839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839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839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839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839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839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839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839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0" grpId="0"/>
      <p:bldP spid="83971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Eine</a:t>
            </a:r>
            <a:r>
              <a:rPr lang="en-US" dirty="0" smtClean="0"/>
              <a:t> gut </a:t>
            </a:r>
            <a:r>
              <a:rPr lang="en-US" dirty="0" err="1" smtClean="0"/>
              <a:t>organisierte</a:t>
            </a:r>
            <a:r>
              <a:rPr lang="en-US" dirty="0" smtClean="0"/>
              <a:t> </a:t>
            </a:r>
            <a:r>
              <a:rPr lang="en-US" dirty="0" err="1" smtClean="0"/>
              <a:t>Reise</a:t>
            </a:r>
            <a:r>
              <a:rPr lang="en-US" dirty="0" smtClean="0"/>
              <a:t> </a:t>
            </a:r>
            <a:r>
              <a:rPr lang="en-US" dirty="0" err="1" smtClean="0"/>
              <a:t>ist</a:t>
            </a:r>
            <a:r>
              <a:rPr lang="en-US" dirty="0" smtClean="0"/>
              <a:t> </a:t>
            </a:r>
            <a:r>
              <a:rPr lang="en-US" dirty="0" err="1" smtClean="0"/>
              <a:t>eine</a:t>
            </a:r>
            <a:r>
              <a:rPr lang="en-US" dirty="0" smtClean="0"/>
              <a:t> </a:t>
            </a:r>
            <a:r>
              <a:rPr lang="en-US" dirty="0" err="1" smtClean="0"/>
              <a:t>gute</a:t>
            </a:r>
            <a:r>
              <a:rPr lang="en-US" dirty="0" smtClean="0"/>
              <a:t> </a:t>
            </a:r>
            <a:r>
              <a:rPr lang="en-US" dirty="0" err="1" smtClean="0"/>
              <a:t>Erholung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sz="5400" dirty="0" err="1" smtClean="0">
                <a:solidFill>
                  <a:srgbClr val="FF0000"/>
                </a:solidFill>
              </a:rPr>
              <a:t>Vielen</a:t>
            </a:r>
            <a:r>
              <a:rPr lang="en-US" sz="5400" dirty="0" smtClean="0">
                <a:solidFill>
                  <a:srgbClr val="FF0000"/>
                </a:solidFill>
              </a:rPr>
              <a:t>  Dank </a:t>
            </a:r>
            <a:r>
              <a:rPr lang="en-US" sz="5400" dirty="0" err="1" smtClean="0">
                <a:solidFill>
                  <a:srgbClr val="FF0000"/>
                </a:solidFill>
              </a:rPr>
              <a:t>für</a:t>
            </a:r>
            <a:r>
              <a:rPr lang="en-US" sz="5400" dirty="0" smtClean="0">
                <a:solidFill>
                  <a:srgbClr val="FF0000"/>
                </a:solidFill>
              </a:rPr>
              <a:t> </a:t>
            </a:r>
            <a:r>
              <a:rPr lang="en-US" sz="5400" dirty="0" err="1" smtClean="0">
                <a:solidFill>
                  <a:srgbClr val="FF0000"/>
                </a:solidFill>
              </a:rPr>
              <a:t>eure</a:t>
            </a:r>
            <a:r>
              <a:rPr lang="en-US" sz="5400" dirty="0" smtClean="0">
                <a:solidFill>
                  <a:srgbClr val="FF0000"/>
                </a:solidFill>
              </a:rPr>
              <a:t> </a:t>
            </a:r>
            <a:r>
              <a:rPr lang="en-US" sz="5400" dirty="0" err="1" smtClean="0">
                <a:solidFill>
                  <a:srgbClr val="FF0000"/>
                </a:solidFill>
              </a:rPr>
              <a:t>Arbeit</a:t>
            </a:r>
            <a:r>
              <a:rPr lang="en-US" sz="5400" dirty="0" smtClean="0">
                <a:solidFill>
                  <a:srgbClr val="FF0000"/>
                </a:solidFill>
              </a:rPr>
              <a:t>!</a:t>
            </a:r>
            <a:endParaRPr lang="ru-RU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746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кстура">
  <a:themeElements>
    <a:clrScheme name="Текстура 4">
      <a:dk1>
        <a:srgbClr val="004E4C"/>
      </a:dk1>
      <a:lt1>
        <a:srgbClr val="FFFFFF"/>
      </a:lt1>
      <a:dk2>
        <a:srgbClr val="006666"/>
      </a:dk2>
      <a:lt2>
        <a:srgbClr val="FFFFCC"/>
      </a:lt2>
      <a:accent1>
        <a:srgbClr val="FFCC00"/>
      </a:accent1>
      <a:accent2>
        <a:srgbClr val="00B0AC"/>
      </a:accent2>
      <a:accent3>
        <a:srgbClr val="AAB8B8"/>
      </a:accent3>
      <a:accent4>
        <a:srgbClr val="DADADA"/>
      </a:accent4>
      <a:accent5>
        <a:srgbClr val="FFE2AA"/>
      </a:accent5>
      <a:accent6>
        <a:srgbClr val="009F9B"/>
      </a:accent6>
      <a:hlink>
        <a:srgbClr val="BA7C3E"/>
      </a:hlink>
      <a:folHlink>
        <a:srgbClr val="724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Текстура">
  <a:themeElements>
    <a:clrScheme name="Текстура 4">
      <a:dk1>
        <a:srgbClr val="004E4C"/>
      </a:dk1>
      <a:lt1>
        <a:srgbClr val="FFFFFF"/>
      </a:lt1>
      <a:dk2>
        <a:srgbClr val="006666"/>
      </a:dk2>
      <a:lt2>
        <a:srgbClr val="FFFFCC"/>
      </a:lt2>
      <a:accent1>
        <a:srgbClr val="FFCC00"/>
      </a:accent1>
      <a:accent2>
        <a:srgbClr val="00B0AC"/>
      </a:accent2>
      <a:accent3>
        <a:srgbClr val="AAB8B8"/>
      </a:accent3>
      <a:accent4>
        <a:srgbClr val="DADADA"/>
      </a:accent4>
      <a:accent5>
        <a:srgbClr val="FFE2AA"/>
      </a:accent5>
      <a:accent6>
        <a:srgbClr val="009F9B"/>
      </a:accent6>
      <a:hlink>
        <a:srgbClr val="BA7C3E"/>
      </a:hlink>
      <a:folHlink>
        <a:srgbClr val="724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Текстура">
  <a:themeElements>
    <a:clrScheme name="Текстура 4">
      <a:dk1>
        <a:srgbClr val="004E4C"/>
      </a:dk1>
      <a:lt1>
        <a:srgbClr val="FFFFFF"/>
      </a:lt1>
      <a:dk2>
        <a:srgbClr val="006666"/>
      </a:dk2>
      <a:lt2>
        <a:srgbClr val="FFFFCC"/>
      </a:lt2>
      <a:accent1>
        <a:srgbClr val="FFCC00"/>
      </a:accent1>
      <a:accent2>
        <a:srgbClr val="00B0AC"/>
      </a:accent2>
      <a:accent3>
        <a:srgbClr val="AAB8B8"/>
      </a:accent3>
      <a:accent4>
        <a:srgbClr val="DADADA"/>
      </a:accent4>
      <a:accent5>
        <a:srgbClr val="FFE2AA"/>
      </a:accent5>
      <a:accent6>
        <a:srgbClr val="009F9B"/>
      </a:accent6>
      <a:hlink>
        <a:srgbClr val="BA7C3E"/>
      </a:hlink>
      <a:folHlink>
        <a:srgbClr val="724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Текстура">
  <a:themeElements>
    <a:clrScheme name="Текстура 4">
      <a:dk1>
        <a:srgbClr val="004E4C"/>
      </a:dk1>
      <a:lt1>
        <a:srgbClr val="FFFFFF"/>
      </a:lt1>
      <a:dk2>
        <a:srgbClr val="006666"/>
      </a:dk2>
      <a:lt2>
        <a:srgbClr val="FFFFCC"/>
      </a:lt2>
      <a:accent1>
        <a:srgbClr val="FFCC00"/>
      </a:accent1>
      <a:accent2>
        <a:srgbClr val="00B0AC"/>
      </a:accent2>
      <a:accent3>
        <a:srgbClr val="AAB8B8"/>
      </a:accent3>
      <a:accent4>
        <a:srgbClr val="DADADA"/>
      </a:accent4>
      <a:accent5>
        <a:srgbClr val="FFE2AA"/>
      </a:accent5>
      <a:accent6>
        <a:srgbClr val="009F9B"/>
      </a:accent6>
      <a:hlink>
        <a:srgbClr val="BA7C3E"/>
      </a:hlink>
      <a:folHlink>
        <a:srgbClr val="724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Текстура">
  <a:themeElements>
    <a:clrScheme name="Текстура 4">
      <a:dk1>
        <a:srgbClr val="004E4C"/>
      </a:dk1>
      <a:lt1>
        <a:srgbClr val="FFFFFF"/>
      </a:lt1>
      <a:dk2>
        <a:srgbClr val="006666"/>
      </a:dk2>
      <a:lt2>
        <a:srgbClr val="FFFFCC"/>
      </a:lt2>
      <a:accent1>
        <a:srgbClr val="FFCC00"/>
      </a:accent1>
      <a:accent2>
        <a:srgbClr val="00B0AC"/>
      </a:accent2>
      <a:accent3>
        <a:srgbClr val="AAB8B8"/>
      </a:accent3>
      <a:accent4>
        <a:srgbClr val="DADADA"/>
      </a:accent4>
      <a:accent5>
        <a:srgbClr val="FFE2AA"/>
      </a:accent5>
      <a:accent6>
        <a:srgbClr val="009F9B"/>
      </a:accent6>
      <a:hlink>
        <a:srgbClr val="BA7C3E"/>
      </a:hlink>
      <a:folHlink>
        <a:srgbClr val="724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Текстура">
  <a:themeElements>
    <a:clrScheme name="Текстура 4">
      <a:dk1>
        <a:srgbClr val="004E4C"/>
      </a:dk1>
      <a:lt1>
        <a:srgbClr val="FFFFFF"/>
      </a:lt1>
      <a:dk2>
        <a:srgbClr val="006666"/>
      </a:dk2>
      <a:lt2>
        <a:srgbClr val="FFFFCC"/>
      </a:lt2>
      <a:accent1>
        <a:srgbClr val="FFCC00"/>
      </a:accent1>
      <a:accent2>
        <a:srgbClr val="00B0AC"/>
      </a:accent2>
      <a:accent3>
        <a:srgbClr val="AAB8B8"/>
      </a:accent3>
      <a:accent4>
        <a:srgbClr val="DADADA"/>
      </a:accent4>
      <a:accent5>
        <a:srgbClr val="FFE2AA"/>
      </a:accent5>
      <a:accent6>
        <a:srgbClr val="009F9B"/>
      </a:accent6>
      <a:hlink>
        <a:srgbClr val="BA7C3E"/>
      </a:hlink>
      <a:folHlink>
        <a:srgbClr val="724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Текстура">
  <a:themeElements>
    <a:clrScheme name="Текстура 4">
      <a:dk1>
        <a:srgbClr val="004E4C"/>
      </a:dk1>
      <a:lt1>
        <a:srgbClr val="FFFFFF"/>
      </a:lt1>
      <a:dk2>
        <a:srgbClr val="006666"/>
      </a:dk2>
      <a:lt2>
        <a:srgbClr val="FFFFCC"/>
      </a:lt2>
      <a:accent1>
        <a:srgbClr val="FFCC00"/>
      </a:accent1>
      <a:accent2>
        <a:srgbClr val="00B0AC"/>
      </a:accent2>
      <a:accent3>
        <a:srgbClr val="AAB8B8"/>
      </a:accent3>
      <a:accent4>
        <a:srgbClr val="DADADA"/>
      </a:accent4>
      <a:accent5>
        <a:srgbClr val="FFE2AA"/>
      </a:accent5>
      <a:accent6>
        <a:srgbClr val="009F9B"/>
      </a:accent6>
      <a:hlink>
        <a:srgbClr val="BA7C3E"/>
      </a:hlink>
      <a:folHlink>
        <a:srgbClr val="724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Текстура">
  <a:themeElements>
    <a:clrScheme name="Текстура 4">
      <a:dk1>
        <a:srgbClr val="004E4C"/>
      </a:dk1>
      <a:lt1>
        <a:srgbClr val="FFFFFF"/>
      </a:lt1>
      <a:dk2>
        <a:srgbClr val="006666"/>
      </a:dk2>
      <a:lt2>
        <a:srgbClr val="FFFFCC"/>
      </a:lt2>
      <a:accent1>
        <a:srgbClr val="FFCC00"/>
      </a:accent1>
      <a:accent2>
        <a:srgbClr val="00B0AC"/>
      </a:accent2>
      <a:accent3>
        <a:srgbClr val="AAB8B8"/>
      </a:accent3>
      <a:accent4>
        <a:srgbClr val="DADADA"/>
      </a:accent4>
      <a:accent5>
        <a:srgbClr val="FFE2AA"/>
      </a:accent5>
      <a:accent6>
        <a:srgbClr val="009F9B"/>
      </a:accent6>
      <a:hlink>
        <a:srgbClr val="BA7C3E"/>
      </a:hlink>
      <a:folHlink>
        <a:srgbClr val="724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Текстура">
  <a:themeElements>
    <a:clrScheme name="Текстура 4">
      <a:dk1>
        <a:srgbClr val="004E4C"/>
      </a:dk1>
      <a:lt1>
        <a:srgbClr val="FFFFFF"/>
      </a:lt1>
      <a:dk2>
        <a:srgbClr val="006666"/>
      </a:dk2>
      <a:lt2>
        <a:srgbClr val="FFFFCC"/>
      </a:lt2>
      <a:accent1>
        <a:srgbClr val="FFCC00"/>
      </a:accent1>
      <a:accent2>
        <a:srgbClr val="00B0AC"/>
      </a:accent2>
      <a:accent3>
        <a:srgbClr val="AAB8B8"/>
      </a:accent3>
      <a:accent4>
        <a:srgbClr val="DADADA"/>
      </a:accent4>
      <a:accent5>
        <a:srgbClr val="FFE2AA"/>
      </a:accent5>
      <a:accent6>
        <a:srgbClr val="009F9B"/>
      </a:accent6>
      <a:hlink>
        <a:srgbClr val="BA7C3E"/>
      </a:hlink>
      <a:folHlink>
        <a:srgbClr val="724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Текстура">
  <a:themeElements>
    <a:clrScheme name="Текстура 4">
      <a:dk1>
        <a:srgbClr val="004E4C"/>
      </a:dk1>
      <a:lt1>
        <a:srgbClr val="FFFFFF"/>
      </a:lt1>
      <a:dk2>
        <a:srgbClr val="006666"/>
      </a:dk2>
      <a:lt2>
        <a:srgbClr val="FFFFCC"/>
      </a:lt2>
      <a:accent1>
        <a:srgbClr val="FFCC00"/>
      </a:accent1>
      <a:accent2>
        <a:srgbClr val="00B0AC"/>
      </a:accent2>
      <a:accent3>
        <a:srgbClr val="AAB8B8"/>
      </a:accent3>
      <a:accent4>
        <a:srgbClr val="DADADA"/>
      </a:accent4>
      <a:accent5>
        <a:srgbClr val="FFE2AA"/>
      </a:accent5>
      <a:accent6>
        <a:srgbClr val="009F9B"/>
      </a:accent6>
      <a:hlink>
        <a:srgbClr val="BA7C3E"/>
      </a:hlink>
      <a:folHlink>
        <a:srgbClr val="724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0_Текстура">
  <a:themeElements>
    <a:clrScheme name="Текстура 4">
      <a:dk1>
        <a:srgbClr val="004E4C"/>
      </a:dk1>
      <a:lt1>
        <a:srgbClr val="FFFFFF"/>
      </a:lt1>
      <a:dk2>
        <a:srgbClr val="006666"/>
      </a:dk2>
      <a:lt2>
        <a:srgbClr val="FFFFCC"/>
      </a:lt2>
      <a:accent1>
        <a:srgbClr val="FFCC00"/>
      </a:accent1>
      <a:accent2>
        <a:srgbClr val="00B0AC"/>
      </a:accent2>
      <a:accent3>
        <a:srgbClr val="AAB8B8"/>
      </a:accent3>
      <a:accent4>
        <a:srgbClr val="DADADA"/>
      </a:accent4>
      <a:accent5>
        <a:srgbClr val="FFE2AA"/>
      </a:accent5>
      <a:accent6>
        <a:srgbClr val="009F9B"/>
      </a:accent6>
      <a:hlink>
        <a:srgbClr val="BA7C3E"/>
      </a:hlink>
      <a:folHlink>
        <a:srgbClr val="724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1_Текстура">
  <a:themeElements>
    <a:clrScheme name="Текстура 4">
      <a:dk1>
        <a:srgbClr val="004E4C"/>
      </a:dk1>
      <a:lt1>
        <a:srgbClr val="FFFFFF"/>
      </a:lt1>
      <a:dk2>
        <a:srgbClr val="006666"/>
      </a:dk2>
      <a:lt2>
        <a:srgbClr val="FFFFCC"/>
      </a:lt2>
      <a:accent1>
        <a:srgbClr val="FFCC00"/>
      </a:accent1>
      <a:accent2>
        <a:srgbClr val="00B0AC"/>
      </a:accent2>
      <a:accent3>
        <a:srgbClr val="AAB8B8"/>
      </a:accent3>
      <a:accent4>
        <a:srgbClr val="DADADA"/>
      </a:accent4>
      <a:accent5>
        <a:srgbClr val="FFE2AA"/>
      </a:accent5>
      <a:accent6>
        <a:srgbClr val="009F9B"/>
      </a:accent6>
      <a:hlink>
        <a:srgbClr val="BA7C3E"/>
      </a:hlink>
      <a:folHlink>
        <a:srgbClr val="724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2_Текстура">
  <a:themeElements>
    <a:clrScheme name="Текстура 4">
      <a:dk1>
        <a:srgbClr val="004E4C"/>
      </a:dk1>
      <a:lt1>
        <a:srgbClr val="FFFFFF"/>
      </a:lt1>
      <a:dk2>
        <a:srgbClr val="006666"/>
      </a:dk2>
      <a:lt2>
        <a:srgbClr val="FFFFCC"/>
      </a:lt2>
      <a:accent1>
        <a:srgbClr val="FFCC00"/>
      </a:accent1>
      <a:accent2>
        <a:srgbClr val="00B0AC"/>
      </a:accent2>
      <a:accent3>
        <a:srgbClr val="AAB8B8"/>
      </a:accent3>
      <a:accent4>
        <a:srgbClr val="DADADA"/>
      </a:accent4>
      <a:accent5>
        <a:srgbClr val="FFE2AA"/>
      </a:accent5>
      <a:accent6>
        <a:srgbClr val="009F9B"/>
      </a:accent6>
      <a:hlink>
        <a:srgbClr val="BA7C3E"/>
      </a:hlink>
      <a:folHlink>
        <a:srgbClr val="724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3_Текстура">
  <a:themeElements>
    <a:clrScheme name="Текстура 4">
      <a:dk1>
        <a:srgbClr val="004E4C"/>
      </a:dk1>
      <a:lt1>
        <a:srgbClr val="FFFFFF"/>
      </a:lt1>
      <a:dk2>
        <a:srgbClr val="006666"/>
      </a:dk2>
      <a:lt2>
        <a:srgbClr val="FFFFCC"/>
      </a:lt2>
      <a:accent1>
        <a:srgbClr val="FFCC00"/>
      </a:accent1>
      <a:accent2>
        <a:srgbClr val="00B0AC"/>
      </a:accent2>
      <a:accent3>
        <a:srgbClr val="AAB8B8"/>
      </a:accent3>
      <a:accent4>
        <a:srgbClr val="DADADA"/>
      </a:accent4>
      <a:accent5>
        <a:srgbClr val="FFE2AA"/>
      </a:accent5>
      <a:accent6>
        <a:srgbClr val="009F9B"/>
      </a:accent6>
      <a:hlink>
        <a:srgbClr val="BA7C3E"/>
      </a:hlink>
      <a:folHlink>
        <a:srgbClr val="724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4_Текстура">
  <a:themeElements>
    <a:clrScheme name="Текстура 4">
      <a:dk1>
        <a:srgbClr val="004E4C"/>
      </a:dk1>
      <a:lt1>
        <a:srgbClr val="FFFFFF"/>
      </a:lt1>
      <a:dk2>
        <a:srgbClr val="006666"/>
      </a:dk2>
      <a:lt2>
        <a:srgbClr val="FFFFCC"/>
      </a:lt2>
      <a:accent1>
        <a:srgbClr val="FFCC00"/>
      </a:accent1>
      <a:accent2>
        <a:srgbClr val="00B0AC"/>
      </a:accent2>
      <a:accent3>
        <a:srgbClr val="AAB8B8"/>
      </a:accent3>
      <a:accent4>
        <a:srgbClr val="DADADA"/>
      </a:accent4>
      <a:accent5>
        <a:srgbClr val="FFE2AA"/>
      </a:accent5>
      <a:accent6>
        <a:srgbClr val="009F9B"/>
      </a:accent6>
      <a:hlink>
        <a:srgbClr val="BA7C3E"/>
      </a:hlink>
      <a:folHlink>
        <a:srgbClr val="724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5_Текстура">
  <a:themeElements>
    <a:clrScheme name="Текстура 4">
      <a:dk1>
        <a:srgbClr val="004E4C"/>
      </a:dk1>
      <a:lt1>
        <a:srgbClr val="FFFFFF"/>
      </a:lt1>
      <a:dk2>
        <a:srgbClr val="006666"/>
      </a:dk2>
      <a:lt2>
        <a:srgbClr val="FFFFCC"/>
      </a:lt2>
      <a:accent1>
        <a:srgbClr val="FFCC00"/>
      </a:accent1>
      <a:accent2>
        <a:srgbClr val="00B0AC"/>
      </a:accent2>
      <a:accent3>
        <a:srgbClr val="AAB8B8"/>
      </a:accent3>
      <a:accent4>
        <a:srgbClr val="DADADA"/>
      </a:accent4>
      <a:accent5>
        <a:srgbClr val="FFE2AA"/>
      </a:accent5>
      <a:accent6>
        <a:srgbClr val="009F9B"/>
      </a:accent6>
      <a:hlink>
        <a:srgbClr val="BA7C3E"/>
      </a:hlink>
      <a:folHlink>
        <a:srgbClr val="724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6_Текстура">
  <a:themeElements>
    <a:clrScheme name="Текстура 4">
      <a:dk1>
        <a:srgbClr val="004E4C"/>
      </a:dk1>
      <a:lt1>
        <a:srgbClr val="FFFFFF"/>
      </a:lt1>
      <a:dk2>
        <a:srgbClr val="006666"/>
      </a:dk2>
      <a:lt2>
        <a:srgbClr val="FFFFCC"/>
      </a:lt2>
      <a:accent1>
        <a:srgbClr val="FFCC00"/>
      </a:accent1>
      <a:accent2>
        <a:srgbClr val="00B0AC"/>
      </a:accent2>
      <a:accent3>
        <a:srgbClr val="AAB8B8"/>
      </a:accent3>
      <a:accent4>
        <a:srgbClr val="DADADA"/>
      </a:accent4>
      <a:accent5>
        <a:srgbClr val="FFE2AA"/>
      </a:accent5>
      <a:accent6>
        <a:srgbClr val="009F9B"/>
      </a:accent6>
      <a:hlink>
        <a:srgbClr val="BA7C3E"/>
      </a:hlink>
      <a:folHlink>
        <a:srgbClr val="724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7_Текстура">
  <a:themeElements>
    <a:clrScheme name="Текстура 4">
      <a:dk1>
        <a:srgbClr val="004E4C"/>
      </a:dk1>
      <a:lt1>
        <a:srgbClr val="FFFFFF"/>
      </a:lt1>
      <a:dk2>
        <a:srgbClr val="006666"/>
      </a:dk2>
      <a:lt2>
        <a:srgbClr val="FFFFCC"/>
      </a:lt2>
      <a:accent1>
        <a:srgbClr val="FFCC00"/>
      </a:accent1>
      <a:accent2>
        <a:srgbClr val="00B0AC"/>
      </a:accent2>
      <a:accent3>
        <a:srgbClr val="AAB8B8"/>
      </a:accent3>
      <a:accent4>
        <a:srgbClr val="DADADA"/>
      </a:accent4>
      <a:accent5>
        <a:srgbClr val="FFE2AA"/>
      </a:accent5>
      <a:accent6>
        <a:srgbClr val="009F9B"/>
      </a:accent6>
      <a:hlink>
        <a:srgbClr val="BA7C3E"/>
      </a:hlink>
      <a:folHlink>
        <a:srgbClr val="724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18_Текстура">
  <a:themeElements>
    <a:clrScheme name="Текстура 4">
      <a:dk1>
        <a:srgbClr val="004E4C"/>
      </a:dk1>
      <a:lt1>
        <a:srgbClr val="FFFFFF"/>
      </a:lt1>
      <a:dk2>
        <a:srgbClr val="006666"/>
      </a:dk2>
      <a:lt2>
        <a:srgbClr val="FFFFCC"/>
      </a:lt2>
      <a:accent1>
        <a:srgbClr val="FFCC00"/>
      </a:accent1>
      <a:accent2>
        <a:srgbClr val="00B0AC"/>
      </a:accent2>
      <a:accent3>
        <a:srgbClr val="AAB8B8"/>
      </a:accent3>
      <a:accent4>
        <a:srgbClr val="DADADA"/>
      </a:accent4>
      <a:accent5>
        <a:srgbClr val="FFE2AA"/>
      </a:accent5>
      <a:accent6>
        <a:srgbClr val="009F9B"/>
      </a:accent6>
      <a:hlink>
        <a:srgbClr val="BA7C3E"/>
      </a:hlink>
      <a:folHlink>
        <a:srgbClr val="724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19_Текстура">
  <a:themeElements>
    <a:clrScheme name="Текстура 4">
      <a:dk1>
        <a:srgbClr val="004E4C"/>
      </a:dk1>
      <a:lt1>
        <a:srgbClr val="FFFFFF"/>
      </a:lt1>
      <a:dk2>
        <a:srgbClr val="006666"/>
      </a:dk2>
      <a:lt2>
        <a:srgbClr val="FFFFCC"/>
      </a:lt2>
      <a:accent1>
        <a:srgbClr val="FFCC00"/>
      </a:accent1>
      <a:accent2>
        <a:srgbClr val="00B0AC"/>
      </a:accent2>
      <a:accent3>
        <a:srgbClr val="AAB8B8"/>
      </a:accent3>
      <a:accent4>
        <a:srgbClr val="DADADA"/>
      </a:accent4>
      <a:accent5>
        <a:srgbClr val="FFE2AA"/>
      </a:accent5>
      <a:accent6>
        <a:srgbClr val="009F9B"/>
      </a:accent6>
      <a:hlink>
        <a:srgbClr val="BA7C3E"/>
      </a:hlink>
      <a:folHlink>
        <a:srgbClr val="724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20_Текстура">
  <a:themeElements>
    <a:clrScheme name="Текстура 4">
      <a:dk1>
        <a:srgbClr val="004E4C"/>
      </a:dk1>
      <a:lt1>
        <a:srgbClr val="FFFFFF"/>
      </a:lt1>
      <a:dk2>
        <a:srgbClr val="006666"/>
      </a:dk2>
      <a:lt2>
        <a:srgbClr val="FFFFCC"/>
      </a:lt2>
      <a:accent1>
        <a:srgbClr val="FFCC00"/>
      </a:accent1>
      <a:accent2>
        <a:srgbClr val="00B0AC"/>
      </a:accent2>
      <a:accent3>
        <a:srgbClr val="AAB8B8"/>
      </a:accent3>
      <a:accent4>
        <a:srgbClr val="DADADA"/>
      </a:accent4>
      <a:accent5>
        <a:srgbClr val="FFE2AA"/>
      </a:accent5>
      <a:accent6>
        <a:srgbClr val="009F9B"/>
      </a:accent6>
      <a:hlink>
        <a:srgbClr val="BA7C3E"/>
      </a:hlink>
      <a:folHlink>
        <a:srgbClr val="724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231</Words>
  <Application>Microsoft Office PowerPoint</Application>
  <PresentationFormat>Экран (4:3)</PresentationFormat>
  <Paragraphs>93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21</vt:i4>
      </vt:variant>
      <vt:variant>
        <vt:lpstr>Заголовки слайдов</vt:lpstr>
      </vt:variant>
      <vt:variant>
        <vt:i4>22</vt:i4>
      </vt:variant>
    </vt:vector>
  </HeadingPairs>
  <TitlesOfParts>
    <vt:vector size="43" baseType="lpstr">
      <vt:lpstr>Текстура</vt:lpstr>
      <vt:lpstr>1_Текстура</vt:lpstr>
      <vt:lpstr>2_Текстура</vt:lpstr>
      <vt:lpstr>3_Текстура</vt:lpstr>
      <vt:lpstr>4_Текстура</vt:lpstr>
      <vt:lpstr>5_Текстура</vt:lpstr>
      <vt:lpstr>6_Текстура</vt:lpstr>
      <vt:lpstr>7_Текстура</vt:lpstr>
      <vt:lpstr>8_Текстура</vt:lpstr>
      <vt:lpstr>9_Текстура</vt:lpstr>
      <vt:lpstr>10_Текстура</vt:lpstr>
      <vt:lpstr>11_Текстура</vt:lpstr>
      <vt:lpstr>12_Текстура</vt:lpstr>
      <vt:lpstr>13_Текстура</vt:lpstr>
      <vt:lpstr>14_Текстура</vt:lpstr>
      <vt:lpstr>15_Текстура</vt:lpstr>
      <vt:lpstr>16_Текстура</vt:lpstr>
      <vt:lpstr>17_Текстура</vt:lpstr>
      <vt:lpstr>18_Текстура</vt:lpstr>
      <vt:lpstr>19_Текстура</vt:lpstr>
      <vt:lpstr>20_Текстура</vt:lpstr>
      <vt:lpstr>Презентация PowerPoint</vt:lpstr>
      <vt:lpstr>Was wissen wir schon über Deutschland?</vt:lpstr>
      <vt:lpstr>Neue Worter</vt:lpstr>
      <vt:lpstr>Презентация PowerPoint</vt:lpstr>
      <vt:lpstr>Wörterspiel</vt:lpstr>
      <vt:lpstr>Дополни письмо.</vt:lpstr>
      <vt:lpstr>Переведи письмо.</vt:lpstr>
      <vt:lpstr>Презентация PowerPoint</vt:lpstr>
      <vt:lpstr>Berlin.Das Brandenburger Tor</vt:lpstr>
      <vt:lpstr>Berlin. Das Rote Rathaus</vt:lpstr>
      <vt:lpstr>Презентация PowerPoint</vt:lpstr>
      <vt:lpstr>Reichstagsgebäude</vt:lpstr>
      <vt:lpstr>Презентация PowerPoint</vt:lpstr>
      <vt:lpstr>Dresden</vt:lpstr>
      <vt:lpstr>Презентация PowerPoint</vt:lpstr>
      <vt:lpstr>Dresden. Opernhaus</vt:lpstr>
      <vt:lpstr>Weimar</vt:lpstr>
      <vt:lpstr>Goethe-und-Schiller Denkmal</vt:lpstr>
      <vt:lpstr>Stadtkirche St.Peter und Paul</vt:lpstr>
      <vt:lpstr>ist ein grosses Problem.Was nimmt man mit.Die Kleidungsstücke</vt:lpstr>
      <vt:lpstr>Die Menschen essen gern auf Reisen.Die Lebensmittel</vt:lpstr>
      <vt:lpstr>Eine gut organisierte Reise ist eine gute Erholung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7</cp:revision>
  <dcterms:created xsi:type="dcterms:W3CDTF">2016-02-13T16:35:22Z</dcterms:created>
  <dcterms:modified xsi:type="dcterms:W3CDTF">2016-02-14T15:31:26Z</dcterms:modified>
</cp:coreProperties>
</file>