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1" r:id="rId1"/>
  </p:sldMasterIdLst>
  <p:sldIdLst>
    <p:sldId id="339" r:id="rId2"/>
    <p:sldId id="341" r:id="rId3"/>
    <p:sldId id="297" r:id="rId4"/>
    <p:sldId id="336" r:id="rId5"/>
    <p:sldId id="303" r:id="rId6"/>
    <p:sldId id="340" r:id="rId7"/>
    <p:sldId id="338" r:id="rId8"/>
    <p:sldId id="329" r:id="rId9"/>
    <p:sldId id="342" r:id="rId10"/>
    <p:sldId id="343" r:id="rId11"/>
    <p:sldId id="337" r:id="rId12"/>
    <p:sldId id="345" r:id="rId13"/>
    <p:sldId id="344" r:id="rId1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3399"/>
    <a:srgbClr val="660066"/>
    <a:srgbClr val="000066"/>
    <a:srgbClr val="0000CC"/>
    <a:srgbClr val="FF99FF"/>
    <a:srgbClr val="FF0066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B97A1B-CDF5-41C5-B5A5-1729BEE9E7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0F72EE-08C9-481A-80B6-35CC0CB435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69D58E-B18A-4176-9C68-F1F7417FD8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63DCDA-8994-4F63-8D0A-0FC8BE84A1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4EA0EE-E926-4CFE-B678-D791F2E14E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2EF93A-F6F8-47F9-9C13-3BF99F766D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4EF65E-FEE3-447F-A574-E448E3FD2B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6D07DD-C6AB-43B5-9340-2A7B65873E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рямоугольный треугольник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6F64F7-B463-49A0-8D91-B011B981FF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B725B8-ECC0-44F0-9F93-DF3B1BC42B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D36507-F10B-473F-BDBD-9D69D5DCE3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36E1A9EE-61F3-4345-820F-F687F0D688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33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2" r:id="rId2"/>
    <p:sldLayoutId id="2147483744" r:id="rId3"/>
    <p:sldLayoutId id="2147483741" r:id="rId4"/>
    <p:sldLayoutId id="2147483740" r:id="rId5"/>
    <p:sldLayoutId id="2147483739" r:id="rId6"/>
    <p:sldLayoutId id="2147483738" r:id="rId7"/>
    <p:sldLayoutId id="2147483737" r:id="rId8"/>
    <p:sldLayoutId id="2147483745" r:id="rId9"/>
    <p:sldLayoutId id="2147483736" r:id="rId10"/>
    <p:sldLayoutId id="214748373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548680"/>
            <a:ext cx="9180512" cy="6525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569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1484784"/>
            <a:ext cx="698477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25-28 – «5»</a:t>
            </a:r>
          </a:p>
          <a:p>
            <a:r>
              <a:rPr lang="kk-KZ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20-24 – «4»</a:t>
            </a:r>
          </a:p>
          <a:p>
            <a:r>
              <a:rPr lang="kk-KZ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15-19 – «3»</a:t>
            </a:r>
          </a:p>
          <a:p>
            <a:r>
              <a:rPr lang="kk-KZ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14-тен төмен «2»</a:t>
            </a:r>
            <a:endParaRPr lang="ru-R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03072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-1214478" y="428604"/>
            <a:ext cx="8015288" cy="914400"/>
          </a:xfrm>
        </p:spPr>
        <p:txBody>
          <a:bodyPr/>
          <a:lstStyle/>
          <a:p>
            <a:pPr algn="ctr" eaLnBrk="1" hangingPunct="1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Өмірде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…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714612" y="1857364"/>
            <a:ext cx="4714875" cy="57467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0,5 кг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жидек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өлшеп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беріңізші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…</a:t>
            </a:r>
          </a:p>
          <a:p>
            <a:pPr eaLnBrk="1" hangingPunct="1">
              <a:buFont typeface="Wingdings" pitchFamily="2" charset="2"/>
              <a:buNone/>
            </a:pPr>
            <a:endParaRPr lang="ru-RU" sz="2800" b="1" dirty="0" smtClean="0">
              <a:solidFill>
                <a:schemeClr val="accent2"/>
              </a:solidFill>
            </a:endParaRPr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2786050" y="3286124"/>
            <a:ext cx="3671887" cy="136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Clr>
                <a:schemeClr val="hlink"/>
              </a:buClr>
              <a:buSzPct val="120000"/>
              <a:buFont typeface="Wingdings" pitchFamily="2" charset="2"/>
              <a:buNone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Спортсмен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100 кг-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дық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штангы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көтерді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1357313" y="5786438"/>
            <a:ext cx="4645025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20000"/>
              </a:spcBef>
              <a:buClr>
                <a:schemeClr val="hlink"/>
              </a:buClr>
              <a:buSzPct val="120000"/>
              <a:buFont typeface="Wingdings" pitchFamily="2" charset="2"/>
              <a:buNone/>
            </a:pP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Палуанның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салмағы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орташа</a:t>
            </a:r>
            <a:endParaRPr lang="ru-RU" sz="2800" b="1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25" name="Рисунок 8" descr="Рисунок3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72225" y="1196975"/>
            <a:ext cx="2241550" cy="19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6" name="Рисунок 9" descr="Рисунок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1916113"/>
            <a:ext cx="2209800" cy="260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7" name="Рисунок 10" descr="Рисунок2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15063" y="4500563"/>
            <a:ext cx="2160587" cy="2024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  <p:bldP spid="11267" grpId="0" build="p"/>
      <p:bldP spid="11269" grpId="0"/>
      <p:bldP spid="1127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-1214478" y="428604"/>
            <a:ext cx="8015288" cy="914400"/>
          </a:xfrm>
        </p:spPr>
        <p:txBody>
          <a:bodyPr/>
          <a:lstStyle/>
          <a:p>
            <a:pPr algn="ctr" eaLnBrk="1" hangingPunct="1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Өмірде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…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23528" y="1844824"/>
            <a:ext cx="849694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4000" b="1" dirty="0" err="1">
                <a:solidFill>
                  <a:prstClr val="black"/>
                </a:solidFill>
                <a:latin typeface="Bodoni MT Black" pitchFamily="18" charset="0"/>
              </a:rPr>
              <a:t>Дененің</a:t>
            </a:r>
            <a:r>
              <a:rPr lang="ru-RU" sz="4000" b="1" dirty="0">
                <a:solidFill>
                  <a:prstClr val="black"/>
                </a:solidFill>
                <a:latin typeface="Bodoni MT Black" pitchFamily="18" charset="0"/>
              </a:rPr>
              <a:t> </a:t>
            </a:r>
            <a:r>
              <a:rPr lang="ru-RU" sz="4000" b="1" dirty="0" err="1">
                <a:solidFill>
                  <a:prstClr val="black"/>
                </a:solidFill>
                <a:latin typeface="Bodoni MT Black" pitchFamily="18" charset="0"/>
              </a:rPr>
              <a:t>салмағы</a:t>
            </a:r>
            <a:r>
              <a:rPr lang="ru-RU" sz="4000" b="1" dirty="0">
                <a:solidFill>
                  <a:prstClr val="black"/>
                </a:solidFill>
                <a:latin typeface="Bodoni MT Black" pitchFamily="18" charset="0"/>
              </a:rPr>
              <a:t> 20 кг </a:t>
            </a:r>
            <a:r>
              <a:rPr lang="ru-RU" sz="4000" b="1" dirty="0" err="1">
                <a:solidFill>
                  <a:prstClr val="black"/>
                </a:solidFill>
                <a:latin typeface="Bodoni MT Black" pitchFamily="18" charset="0"/>
              </a:rPr>
              <a:t>деп</a:t>
            </a:r>
            <a:r>
              <a:rPr lang="ru-RU" sz="4000" b="1" dirty="0">
                <a:solidFill>
                  <a:prstClr val="black"/>
                </a:solidFill>
                <a:latin typeface="Bodoni MT Black" pitchFamily="18" charset="0"/>
              </a:rPr>
              <a:t> </a:t>
            </a:r>
            <a:r>
              <a:rPr lang="ru-RU" sz="4000" b="1" dirty="0" err="1">
                <a:solidFill>
                  <a:prstClr val="black"/>
                </a:solidFill>
                <a:latin typeface="Bodoni MT Black" pitchFamily="18" charset="0"/>
              </a:rPr>
              <a:t>дұрыс</a:t>
            </a:r>
            <a:r>
              <a:rPr lang="ru-RU" sz="4000" b="1" dirty="0">
                <a:solidFill>
                  <a:prstClr val="black"/>
                </a:solidFill>
                <a:latin typeface="Bodoni MT Black" pitchFamily="18" charset="0"/>
              </a:rPr>
              <a:t> </a:t>
            </a:r>
            <a:r>
              <a:rPr lang="ru-RU" sz="4000" b="1" dirty="0" err="1">
                <a:solidFill>
                  <a:prstClr val="black"/>
                </a:solidFill>
                <a:latin typeface="Bodoni MT Black" pitchFamily="18" charset="0"/>
              </a:rPr>
              <a:t>айтамыз</a:t>
            </a:r>
            <a:r>
              <a:rPr lang="ru-RU" sz="4000" b="1" dirty="0">
                <a:solidFill>
                  <a:prstClr val="black"/>
                </a:solidFill>
                <a:latin typeface="Bodoni MT Black" pitchFamily="18" charset="0"/>
              </a:rPr>
              <a:t> ба?</a:t>
            </a:r>
            <a:endParaRPr lang="ru-RU" sz="4000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WordArt 2"/>
          <p:cNvSpPr>
            <a:spLocks noChangeArrowheads="1" noChangeShapeType="1" noTextEdit="1"/>
          </p:cNvSpPr>
          <p:nvPr/>
        </p:nvSpPr>
        <p:spPr bwMode="auto">
          <a:xfrm>
            <a:off x="0" y="2636838"/>
            <a:ext cx="9144000" cy="252035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8351"/>
              </a:avLst>
            </a:prstTxWarp>
          </a:bodyPr>
          <a:lstStyle/>
          <a:p>
            <a:pPr algn="ctr"/>
            <a:r>
              <a:rPr lang="ru-RU" sz="3600" kern="10" dirty="0" err="1" smtClean="0">
                <a:ln w="9525">
                  <a:solidFill>
                    <a:srgbClr val="0000CC"/>
                  </a:solidFill>
                  <a:round/>
                  <a:headEnd/>
                  <a:tailEnd/>
                </a:ln>
                <a:solidFill>
                  <a:srgbClr val="FF0000">
                    <a:alpha val="45882"/>
                  </a:srgbClr>
                </a:solidFill>
                <a:effectLst>
                  <a:outerShdw dist="563972" dir="14049741" sx="125000" sy="125000" algn="tl" rotWithShape="0">
                    <a:srgbClr val="C7DFD3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Дененің</a:t>
            </a:r>
            <a:r>
              <a:rPr lang="ru-RU" sz="3600" kern="10" dirty="0" smtClean="0">
                <a:ln w="9525">
                  <a:solidFill>
                    <a:srgbClr val="0000CC"/>
                  </a:solidFill>
                  <a:round/>
                  <a:headEnd/>
                  <a:tailEnd/>
                </a:ln>
                <a:solidFill>
                  <a:srgbClr val="FF0000">
                    <a:alpha val="45882"/>
                  </a:srgbClr>
                </a:solidFill>
                <a:effectLst>
                  <a:outerShdw dist="563972" dir="14049741" sx="125000" sy="125000" algn="tl" rotWithShape="0">
                    <a:srgbClr val="C7DFD3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ru-RU" sz="3600" kern="10" dirty="0" err="1" smtClean="0">
                <a:ln w="9525">
                  <a:solidFill>
                    <a:srgbClr val="0000CC"/>
                  </a:solidFill>
                  <a:round/>
                  <a:headEnd/>
                  <a:tailEnd/>
                </a:ln>
                <a:solidFill>
                  <a:srgbClr val="FF0000">
                    <a:alpha val="45882"/>
                  </a:srgbClr>
                </a:solidFill>
                <a:effectLst>
                  <a:outerShdw dist="563972" dir="14049741" sx="125000" sy="125000" algn="tl" rotWithShape="0">
                    <a:srgbClr val="C7DFD3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салмағы</a:t>
            </a:r>
            <a:r>
              <a:rPr lang="ru-RU" sz="3600" kern="10" dirty="0" smtClean="0">
                <a:ln w="9525">
                  <a:solidFill>
                    <a:srgbClr val="0000CC"/>
                  </a:solidFill>
                  <a:round/>
                  <a:headEnd/>
                  <a:tailEnd/>
                </a:ln>
                <a:solidFill>
                  <a:srgbClr val="FF0000">
                    <a:alpha val="45882"/>
                  </a:srgbClr>
                </a:solidFill>
                <a:effectLst>
                  <a:outerShdw dist="563972" dir="14049741" sx="125000" sy="125000" algn="tl" rotWithShape="0">
                    <a:srgbClr val="C7DFD3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. </a:t>
            </a:r>
            <a:r>
              <a:rPr lang="ru-RU" sz="3600" kern="10" dirty="0" err="1" smtClean="0">
                <a:ln w="9525">
                  <a:solidFill>
                    <a:srgbClr val="0000CC"/>
                  </a:solidFill>
                  <a:round/>
                  <a:headEnd/>
                  <a:tailEnd/>
                </a:ln>
                <a:solidFill>
                  <a:srgbClr val="FF0000">
                    <a:alpha val="45882"/>
                  </a:srgbClr>
                </a:solidFill>
                <a:effectLst>
                  <a:outerShdw dist="563972" dir="14049741" sx="125000" sy="125000" algn="tl" rotWithShape="0">
                    <a:srgbClr val="C7DFD3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салмақсыздық</a:t>
            </a:r>
            <a:endParaRPr lang="ru-RU" sz="3600" kern="10" dirty="0">
              <a:ln w="9525">
                <a:solidFill>
                  <a:srgbClr val="0000CC"/>
                </a:solidFill>
                <a:round/>
                <a:headEnd/>
                <a:tailEnd/>
              </a:ln>
              <a:solidFill>
                <a:srgbClr val="FF0000">
                  <a:alpha val="45882"/>
                </a:srgbClr>
              </a:solidFill>
              <a:effectLst>
                <a:outerShdw dist="563972" dir="14049741" sx="125000" sy="125000" algn="tl" rotWithShape="0">
                  <a:srgbClr val="C7DFD3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931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31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93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412776"/>
            <a:ext cx="3487214" cy="502963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6016" y="2204864"/>
            <a:ext cx="3888432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5005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91264" cy="1268760"/>
          </a:xfrm>
        </p:spPr>
        <p:txBody>
          <a:bodyPr/>
          <a:lstStyle/>
          <a:p>
            <a:r>
              <a:rPr lang="kk-KZ" dirty="0" smtClean="0"/>
              <a:t>Салмақсыздық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512" y="1124744"/>
            <a:ext cx="3542083" cy="518457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9912" y="1124744"/>
            <a:ext cx="5364088" cy="246299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9912" y="3645024"/>
            <a:ext cx="5364088" cy="2743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1833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143000"/>
          </a:xfrm>
        </p:spPr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142984"/>
            <a:ext cx="8229600" cy="5715016"/>
          </a:xfrm>
        </p:spPr>
        <p:txBody>
          <a:bodyPr/>
          <a:lstStyle/>
          <a:p>
            <a:pPr>
              <a:buNone/>
            </a:pPr>
            <a:endParaRPr lang="ru-RU" dirty="0" smtClean="0"/>
          </a:p>
          <a:p>
            <a:pPr marL="514350" indent="-514350">
              <a:buNone/>
            </a:pPr>
            <a:endParaRPr lang="ru-RU" dirty="0" smtClean="0"/>
          </a:p>
          <a:p>
            <a:pPr marL="514350" indent="-514350">
              <a:buNone/>
            </a:pPr>
            <a:endParaRPr lang="ru-RU" dirty="0" smtClean="0"/>
          </a:p>
          <a:p>
            <a:pPr marL="514350" indent="-514350">
              <a:buAutoNum type="arabicParenR" startAt="6"/>
            </a:pPr>
            <a:endParaRPr lang="ru-RU" dirty="0"/>
          </a:p>
        </p:txBody>
      </p:sp>
      <p:sp>
        <p:nvSpPr>
          <p:cNvPr id="4" name="Равнобедренный треугольник 3"/>
          <p:cNvSpPr/>
          <p:nvPr/>
        </p:nvSpPr>
        <p:spPr>
          <a:xfrm>
            <a:off x="683568" y="1772816"/>
            <a:ext cx="6768752" cy="3875322"/>
          </a:xfrm>
          <a:prstGeom prst="triangle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ru-RU" sz="3200" dirty="0">
              <a:latin typeface="Arial" panose="020B0604020202020204" pitchFamily="34" charset="0"/>
            </a:endParaRPr>
          </a:p>
          <a:p>
            <a:pPr fontAlgn="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kk-KZ" b="1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3200" dirty="0">
              <a:latin typeface="Arial" panose="020B0604020202020204" pitchFamily="34" charset="0"/>
            </a:endParaRPr>
          </a:p>
          <a:p>
            <a:pPr fontAlgn="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3200" dirty="0">
              <a:latin typeface="Arial" panose="020B0604020202020204" pitchFamily="34" charset="0"/>
            </a:endParaRPr>
          </a:p>
          <a:p>
            <a:pPr fontAlgn="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3200" dirty="0">
              <a:latin typeface="Arial" panose="020B0604020202020204" pitchFamily="34" charset="0"/>
            </a:endParaRPr>
          </a:p>
          <a:p>
            <a:pPr fontAlgn="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3200" dirty="0">
              <a:latin typeface="Arial" panose="020B0604020202020204" pitchFamily="34" charset="0"/>
            </a:endParaRPr>
          </a:p>
          <a:p>
            <a:pPr fontAlgn="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endParaRPr lang="ru-RU" sz="3200" dirty="0">
              <a:latin typeface="Arial" panose="020B0604020202020204" pitchFamily="34" charset="0"/>
            </a:endParaRPr>
          </a:p>
          <a:p>
            <a:pPr fontAlgn="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kk-KZ" b="1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3200" dirty="0">
              <a:latin typeface="Arial" panose="020B0604020202020204" pitchFamily="34" charset="0"/>
            </a:endParaRPr>
          </a:p>
          <a:p>
            <a:pPr fontAlgn="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kk-KZ" b="1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3200" dirty="0">
              <a:latin typeface="Arial" panose="020B0604020202020204" pitchFamily="34" charset="0"/>
            </a:endParaRPr>
          </a:p>
          <a:p>
            <a:pPr fontAlgn="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3200" dirty="0">
              <a:latin typeface="Arial" panose="020B0604020202020204" pitchFamily="34" charset="0"/>
            </a:endParaRPr>
          </a:p>
          <a:p>
            <a:pPr fontAlgn="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3200" b="0" i="0" u="none" strike="noStrike" dirty="0">
              <a:effectLst/>
              <a:latin typeface="Arial" panose="020B0604020202020204" pitchFamily="34" charset="0"/>
            </a:endParaRPr>
          </a:p>
        </p:txBody>
      </p:sp>
      <p:cxnSp>
        <p:nvCxnSpPr>
          <p:cNvPr id="6" name="Прямая соединительная линия 5"/>
          <p:cNvCxnSpPr>
            <a:stCxn id="4" idx="1"/>
            <a:endCxn id="4" idx="5"/>
          </p:cNvCxnSpPr>
          <p:nvPr/>
        </p:nvCxnSpPr>
        <p:spPr>
          <a:xfrm>
            <a:off x="2375756" y="3710477"/>
            <a:ext cx="33843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 flipH="1">
            <a:off x="4056320" y="3717032"/>
            <a:ext cx="11624" cy="20108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851920" y="2636912"/>
            <a:ext cx="10081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endParaRPr lang="ru-RU" sz="6600" b="1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95736" y="4149080"/>
            <a:ext cx="115212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endParaRPr lang="ru-RU" sz="6600" b="1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 rot="10800000" flipV="1">
            <a:off x="4499992" y="4009019"/>
            <a:ext cx="138791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g</a:t>
            </a:r>
            <a:endParaRPr lang="ru-RU" sz="6600" b="1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3568" y="908720"/>
            <a:ext cx="82667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4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Формула қорытып шығар</a:t>
            </a:r>
            <a:endParaRPr lang="ru-RU" sz="4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92088"/>
          </a:xfrm>
        </p:spPr>
        <p:txBody>
          <a:bodyPr/>
          <a:lstStyle/>
          <a:p>
            <a:r>
              <a:rPr lang="kk-KZ" dirty="0" smtClean="0"/>
              <a:t>Семантикалық карта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165586"/>
              </p:ext>
            </p:extLst>
          </p:nvPr>
        </p:nvGraphicFramePr>
        <p:xfrm>
          <a:off x="107504" y="1124742"/>
          <a:ext cx="8928993" cy="3888436"/>
        </p:xfrm>
        <a:graphic>
          <a:graphicData uri="http://schemas.openxmlformats.org/drawingml/2006/table">
            <a:tbl>
              <a:tblPr firstRow="1" firstCol="1" bandRow="1"/>
              <a:tblGrid>
                <a:gridCol w="898965"/>
                <a:gridCol w="2743416"/>
                <a:gridCol w="2476150"/>
                <a:gridCol w="2810462"/>
              </a:tblGrid>
              <a:tr h="9721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800" b="1" dirty="0">
                          <a:solidFill>
                            <a:srgbClr val="0033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2800" dirty="0">
                        <a:solidFill>
                          <a:srgbClr val="0033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800" b="1" dirty="0">
                          <a:solidFill>
                            <a:srgbClr val="0033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Атауы</a:t>
                      </a:r>
                      <a:endParaRPr lang="ru-RU" sz="2800" dirty="0">
                        <a:solidFill>
                          <a:srgbClr val="0033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800" b="1" dirty="0">
                          <a:solidFill>
                            <a:srgbClr val="0033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800" dirty="0">
                        <a:solidFill>
                          <a:srgbClr val="0033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800" b="1" dirty="0">
                          <a:solidFill>
                            <a:srgbClr val="0033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Белгіленуі</a:t>
                      </a:r>
                      <a:endParaRPr lang="ru-RU" sz="2800" dirty="0">
                        <a:solidFill>
                          <a:srgbClr val="0033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800" b="1">
                          <a:solidFill>
                            <a:srgbClr val="0033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Өлшем бірлігі</a:t>
                      </a:r>
                      <a:endParaRPr lang="ru-RU" sz="2800">
                        <a:solidFill>
                          <a:srgbClr val="0033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21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800">
                          <a:solidFill>
                            <a:srgbClr val="0033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800">
                        <a:solidFill>
                          <a:srgbClr val="0033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800">
                          <a:solidFill>
                            <a:srgbClr val="0033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800">
                        <a:solidFill>
                          <a:srgbClr val="0033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800" b="1" i="1" dirty="0">
                          <a:solidFill>
                            <a:srgbClr val="0033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kk-KZ" sz="2800" b="1" i="1" dirty="0" smtClean="0">
                          <a:solidFill>
                            <a:srgbClr val="0033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салмақ</a:t>
                      </a:r>
                      <a:endParaRPr lang="ru-RU" sz="2800" dirty="0">
                        <a:solidFill>
                          <a:srgbClr val="0033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800" dirty="0">
                          <a:solidFill>
                            <a:srgbClr val="0033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2800" dirty="0" smtClean="0">
                          <a:solidFill>
                            <a:srgbClr val="0033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  <a:endParaRPr lang="ru-RU" sz="2800" dirty="0">
                        <a:solidFill>
                          <a:srgbClr val="0033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800" dirty="0">
                          <a:solidFill>
                            <a:srgbClr val="0033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kk-KZ" sz="2800" dirty="0" smtClean="0">
                          <a:solidFill>
                            <a:srgbClr val="0033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</a:t>
                      </a:r>
                      <a:endParaRPr lang="ru-RU" sz="2800" dirty="0">
                        <a:solidFill>
                          <a:srgbClr val="0033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21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800">
                          <a:solidFill>
                            <a:srgbClr val="0033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800">
                        <a:solidFill>
                          <a:srgbClr val="0033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800" b="1" i="1" dirty="0">
                          <a:solidFill>
                            <a:srgbClr val="0033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kk-KZ" sz="2800" b="1" i="1" dirty="0" smtClean="0">
                          <a:solidFill>
                            <a:srgbClr val="0033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масса</a:t>
                      </a:r>
                      <a:endParaRPr lang="ru-RU" sz="2800" dirty="0">
                        <a:solidFill>
                          <a:srgbClr val="0033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800" dirty="0">
                          <a:solidFill>
                            <a:srgbClr val="0033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2800" dirty="0" smtClean="0">
                          <a:solidFill>
                            <a:srgbClr val="0033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</a:t>
                      </a:r>
                      <a:endParaRPr lang="ru-RU" sz="2800" dirty="0">
                        <a:solidFill>
                          <a:srgbClr val="0033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800" dirty="0">
                          <a:solidFill>
                            <a:srgbClr val="0033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800" dirty="0">
                        <a:solidFill>
                          <a:srgbClr val="0033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800" dirty="0">
                          <a:solidFill>
                            <a:srgbClr val="0033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kk-KZ" sz="2800" dirty="0" smtClean="0">
                          <a:solidFill>
                            <a:srgbClr val="0033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кг</a:t>
                      </a:r>
                      <a:endParaRPr lang="ru-RU" sz="2800" dirty="0">
                        <a:solidFill>
                          <a:srgbClr val="0033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21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800" dirty="0">
                          <a:solidFill>
                            <a:srgbClr val="0033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800" dirty="0">
                        <a:solidFill>
                          <a:srgbClr val="0033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800" b="1" i="1" dirty="0">
                          <a:solidFill>
                            <a:srgbClr val="0033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kk-KZ" sz="2800" b="1" i="1" dirty="0" smtClean="0">
                          <a:solidFill>
                            <a:srgbClr val="0033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тұрақты шама</a:t>
                      </a:r>
                      <a:endParaRPr lang="ru-RU" sz="2800" dirty="0">
                        <a:solidFill>
                          <a:srgbClr val="0033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800" dirty="0">
                          <a:solidFill>
                            <a:srgbClr val="0033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2800" dirty="0" smtClean="0">
                          <a:solidFill>
                            <a:srgbClr val="0033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</a:t>
                      </a:r>
                      <a:endParaRPr lang="ru-RU" sz="2800" dirty="0">
                        <a:solidFill>
                          <a:srgbClr val="0033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800" dirty="0">
                          <a:solidFill>
                            <a:srgbClr val="0033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800" dirty="0">
                        <a:solidFill>
                          <a:srgbClr val="0033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800" dirty="0">
                          <a:solidFill>
                            <a:srgbClr val="0033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kk-KZ" sz="2800" dirty="0" smtClean="0">
                          <a:solidFill>
                            <a:srgbClr val="0033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Н/кг</a:t>
                      </a:r>
                      <a:endParaRPr lang="ru-RU" sz="2800" dirty="0">
                        <a:solidFill>
                          <a:srgbClr val="00339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67544" y="5157192"/>
            <a:ext cx="191174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 smtClean="0"/>
              <a:t>8-9 – «5»</a:t>
            </a:r>
          </a:p>
          <a:p>
            <a:r>
              <a:rPr lang="kk-KZ" dirty="0" smtClean="0"/>
              <a:t>6-7 – «4»</a:t>
            </a:r>
          </a:p>
          <a:p>
            <a:r>
              <a:rPr lang="kk-KZ" dirty="0" smtClean="0"/>
              <a:t>4-5 – «3»</a:t>
            </a:r>
          </a:p>
          <a:p>
            <a:r>
              <a:rPr lang="kk-KZ" dirty="0" smtClean="0"/>
              <a:t>3-тен төмен «2»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425587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1556792"/>
            <a:ext cx="82809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6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Эксперименттік есептер</a:t>
            </a:r>
            <a:endParaRPr lang="ru-RU" sz="6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36550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785786" y="1928802"/>
            <a:ext cx="792961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err="1" smtClean="0">
                <a:latin typeface="Bodoni MT Black" pitchFamily="18" charset="0"/>
              </a:rPr>
              <a:t>Дененің</a:t>
            </a:r>
            <a:r>
              <a:rPr lang="ru-RU" sz="4000" b="1" dirty="0" smtClean="0">
                <a:latin typeface="Bodoni MT Black" pitchFamily="18" charset="0"/>
              </a:rPr>
              <a:t> </a:t>
            </a:r>
            <a:r>
              <a:rPr lang="ru-RU" sz="4000" b="1" dirty="0" err="1" smtClean="0">
                <a:latin typeface="Bodoni MT Black" pitchFamily="18" charset="0"/>
              </a:rPr>
              <a:t>салмағы</a:t>
            </a:r>
            <a:r>
              <a:rPr lang="ru-RU" sz="4000" b="1" dirty="0" smtClean="0">
                <a:latin typeface="Bodoni MT Black" pitchFamily="18" charset="0"/>
              </a:rPr>
              <a:t> 20 кг </a:t>
            </a:r>
            <a:r>
              <a:rPr lang="ru-RU" sz="4000" b="1" dirty="0" err="1" smtClean="0">
                <a:latin typeface="Bodoni MT Black" pitchFamily="18" charset="0"/>
              </a:rPr>
              <a:t>деп</a:t>
            </a:r>
            <a:r>
              <a:rPr lang="ru-RU" sz="4000" b="1" dirty="0" smtClean="0">
                <a:latin typeface="Bodoni MT Black" pitchFamily="18" charset="0"/>
              </a:rPr>
              <a:t> </a:t>
            </a:r>
            <a:r>
              <a:rPr lang="ru-RU" sz="4000" b="1" dirty="0" err="1" smtClean="0">
                <a:latin typeface="Bodoni MT Black" pitchFamily="18" charset="0"/>
              </a:rPr>
              <a:t>дұрыс</a:t>
            </a:r>
            <a:r>
              <a:rPr lang="ru-RU" sz="4000" b="1" dirty="0" smtClean="0">
                <a:latin typeface="Bodoni MT Black" pitchFamily="18" charset="0"/>
              </a:rPr>
              <a:t> </a:t>
            </a:r>
            <a:r>
              <a:rPr lang="ru-RU" sz="4000" b="1" dirty="0" err="1" smtClean="0">
                <a:latin typeface="Bodoni MT Black" pitchFamily="18" charset="0"/>
              </a:rPr>
              <a:t>айтамыз</a:t>
            </a:r>
            <a:r>
              <a:rPr lang="ru-RU" sz="4000" b="1" dirty="0" smtClean="0">
                <a:latin typeface="Bodoni MT Black" pitchFamily="18" charset="0"/>
              </a:rPr>
              <a:t> ба?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3304"/>
            <a:ext cx="9144000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9437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1340768"/>
            <a:ext cx="724803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4400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Үйге тапсырма: </a:t>
            </a:r>
            <a:r>
              <a:rPr lang="kk-KZ" sz="4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Зертханалық жұмысқа дайындалу, </a:t>
            </a:r>
          </a:p>
          <a:p>
            <a:r>
              <a:rPr lang="kk-KZ" sz="4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 тақырыпты қайталау, 17-жаттығу № 1-4</a:t>
            </a:r>
            <a:endParaRPr lang="ru-RU" sz="4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36243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3878</TotalTime>
  <Words>113</Words>
  <Application>Microsoft Office PowerPoint</Application>
  <PresentationFormat>Экран (4:3)</PresentationFormat>
  <Paragraphs>58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Bodoni MT Black</vt:lpstr>
      <vt:lpstr>Calibri</vt:lpstr>
      <vt:lpstr>Constantia</vt:lpstr>
      <vt:lpstr>Times New Roman</vt:lpstr>
      <vt:lpstr>Wingdings</vt:lpstr>
      <vt:lpstr>Wingdings 2</vt:lpstr>
      <vt:lpstr>Поток</vt:lpstr>
      <vt:lpstr>Презентация PowerPoint</vt:lpstr>
      <vt:lpstr>Презентация PowerPoint</vt:lpstr>
      <vt:lpstr>Өмірде…</vt:lpstr>
      <vt:lpstr>Өмірде…</vt:lpstr>
      <vt:lpstr>Презентация PowerPoint</vt:lpstr>
      <vt:lpstr>Презентация PowerPoint</vt:lpstr>
      <vt:lpstr>Салмақсыздық</vt:lpstr>
      <vt:lpstr> </vt:lpstr>
      <vt:lpstr>Семантикалық карта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Bee</dc:creator>
  <cp:lastModifiedBy>user</cp:lastModifiedBy>
  <cp:revision>111</cp:revision>
  <dcterms:created xsi:type="dcterms:W3CDTF">2007-11-27T19:45:20Z</dcterms:created>
  <dcterms:modified xsi:type="dcterms:W3CDTF">2017-03-28T04:47:30Z</dcterms:modified>
</cp:coreProperties>
</file>