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214678" y="-2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1500174"/>
            <a:ext cx="3854478" cy="46656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3784627" cy="462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2751165" cy="649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85794"/>
            <a:ext cx="4854602" cy="5340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1435100"/>
            <a:ext cx="275116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4355"/>
            <a:ext cx="5486400" cy="4013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831863"/>
            <a:ext cx="7715304" cy="5311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8E0A8-8E48-42ED-884C-4B8AE84DB2D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228601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Тема урока: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«Разложение многочлена на множители»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2428868"/>
            <a:ext cx="7715304" cy="3714776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Найди ошибку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714348" y="1785926"/>
            <a:ext cx="7715304" cy="4357718"/>
          </a:xfrm>
        </p:spPr>
        <p:txBody>
          <a:bodyPr/>
          <a:lstStyle/>
          <a:p>
            <a:r>
              <a:rPr lang="ru-RU" sz="4800" b="1" dirty="0" smtClean="0"/>
              <a:t>6а + 9х = 3х(2а + 3х)</a:t>
            </a:r>
          </a:p>
          <a:p>
            <a:r>
              <a:rPr lang="ru-RU" sz="4800" b="1" dirty="0" smtClean="0"/>
              <a:t>а</a:t>
            </a:r>
            <a:r>
              <a:rPr lang="ru-RU" sz="4800" b="1" baseline="30000" dirty="0" smtClean="0"/>
              <a:t>2</a:t>
            </a:r>
            <a:r>
              <a:rPr lang="ru-RU" sz="4800" b="1" dirty="0" smtClean="0"/>
              <a:t>у+ах=а</a:t>
            </a:r>
            <a:r>
              <a:rPr lang="ru-RU" sz="4800" b="1" baseline="30000" dirty="0" smtClean="0"/>
              <a:t>2</a:t>
            </a:r>
            <a:r>
              <a:rPr lang="ru-RU" sz="4800" b="1" dirty="0" smtClean="0"/>
              <a:t>(</a:t>
            </a:r>
            <a:r>
              <a:rPr lang="ru-RU" sz="4800" b="1" dirty="0" err="1" smtClean="0"/>
              <a:t>ау+х</a:t>
            </a:r>
            <a:r>
              <a:rPr lang="ru-RU" sz="4800" b="1" dirty="0" smtClean="0"/>
              <a:t>)</a:t>
            </a:r>
          </a:p>
          <a:p>
            <a:r>
              <a:rPr lang="ru-RU" sz="4800" b="1" dirty="0" smtClean="0"/>
              <a:t>16ав</a:t>
            </a:r>
            <a:r>
              <a:rPr lang="ru-RU" sz="4800" b="1" baseline="30000" dirty="0" smtClean="0"/>
              <a:t>2</a:t>
            </a:r>
            <a:r>
              <a:rPr lang="ru-RU" sz="4800" b="1" dirty="0" smtClean="0"/>
              <a:t>-4ав=ав(16в-4)   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7145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Разложите многочлен на множители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428868"/>
            <a:ext cx="7715304" cy="37147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/>
              <a:t>5х+5у+ха+ху</a:t>
            </a:r>
            <a:endParaRPr lang="ru-RU" sz="4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858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Произвести классификацию данных многочленов по способу разложения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178277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ctr"/>
            <a:r>
              <a:rPr lang="ru-RU" dirty="0" smtClean="0"/>
              <a:t>          </a:t>
            </a:r>
            <a:r>
              <a:rPr lang="ru-RU" dirty="0" err="1" smtClean="0"/>
              <a:t>х</a:t>
            </a:r>
            <a:r>
              <a:rPr lang="ru-RU" dirty="0" smtClean="0"/>
              <a:t>(у-6)+у(у-6);   44а</a:t>
            </a:r>
            <a:r>
              <a:rPr lang="ru-RU" baseline="30000" dirty="0" smtClean="0"/>
              <a:t>2</a:t>
            </a:r>
            <a:r>
              <a:rPr lang="ru-RU" dirty="0" smtClean="0"/>
              <a:t>-4в;           2а+2в+а</a:t>
            </a:r>
            <a:r>
              <a:rPr lang="ru-RU" baseline="30000" dirty="0" smtClean="0"/>
              <a:t>2</a:t>
            </a:r>
            <a:r>
              <a:rPr lang="ru-RU" dirty="0" smtClean="0"/>
              <a:t>+ав;   </a:t>
            </a:r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642910" y="3429000"/>
            <a:ext cx="3854478" cy="273684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1. Вынесение общего множителя за скобки     </a:t>
            </a:r>
          </a:p>
          <a:p>
            <a:pPr algn="ctr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1711332"/>
          </a:xfrm>
        </p:spPr>
        <p:txBody>
          <a:bodyPr/>
          <a:lstStyle/>
          <a:p>
            <a:r>
              <a:rPr lang="ru-RU" dirty="0" smtClean="0"/>
              <a:t>3</a:t>
            </a:r>
            <a:r>
              <a:rPr lang="en-US" dirty="0" smtClean="0"/>
              <a:t>m</a:t>
            </a:r>
            <a:r>
              <a:rPr lang="ru-RU" dirty="0" smtClean="0"/>
              <a:t>-3</a:t>
            </a:r>
            <a:r>
              <a:rPr lang="en-US" dirty="0" smtClean="0"/>
              <a:t>n</a:t>
            </a:r>
            <a:r>
              <a:rPr lang="ru-RU" dirty="0" smtClean="0"/>
              <a:t>+</a:t>
            </a:r>
            <a:r>
              <a:rPr lang="en-US" dirty="0" err="1" smtClean="0"/>
              <a:t>mn</a:t>
            </a:r>
            <a:r>
              <a:rPr lang="ru-RU" dirty="0" smtClean="0"/>
              <a:t>-</a:t>
            </a:r>
            <a:r>
              <a:rPr lang="en-US" dirty="0" smtClean="0"/>
              <a:t>n</a:t>
            </a:r>
            <a:r>
              <a:rPr lang="ru-RU" baseline="30000" dirty="0" smtClean="0"/>
              <a:t>2</a:t>
            </a:r>
            <a:r>
              <a:rPr lang="ru-RU" dirty="0" smtClean="0"/>
              <a:t>;  ху+х</a:t>
            </a:r>
            <a:r>
              <a:rPr lang="ru-RU" baseline="30000" dirty="0" smtClean="0"/>
              <a:t>2</a:t>
            </a:r>
            <a:r>
              <a:rPr lang="ru-RU" dirty="0" smtClean="0"/>
              <a:t>у</a:t>
            </a:r>
            <a:r>
              <a:rPr lang="ru-RU" baseline="30000" dirty="0" smtClean="0"/>
              <a:t>2</a:t>
            </a:r>
            <a:r>
              <a:rPr lang="ru-RU" dirty="0" smtClean="0"/>
              <a:t>; -5а</a:t>
            </a:r>
            <a:r>
              <a:rPr lang="ru-RU" baseline="30000" dirty="0" smtClean="0"/>
              <a:t>3</a:t>
            </a:r>
            <a:r>
              <a:rPr lang="ru-RU" dirty="0" smtClean="0"/>
              <a:t>х</a:t>
            </a:r>
            <a:r>
              <a:rPr lang="ru-RU" baseline="30000" dirty="0" smtClean="0"/>
              <a:t>3</a:t>
            </a:r>
            <a:r>
              <a:rPr lang="ru-RU" dirty="0" smtClean="0"/>
              <a:t>-0,5ав;     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784627" cy="26971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2. Способ группировки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Самостоятельная работа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643050"/>
            <a:ext cx="3854478" cy="639762"/>
          </a:xfrm>
        </p:spPr>
        <p:txBody>
          <a:bodyPr/>
          <a:lstStyle/>
          <a:p>
            <a:r>
              <a:rPr lang="ru-RU" dirty="0" smtClean="0"/>
              <a:t> 1 вариант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2910" y="2500306"/>
            <a:ext cx="3854478" cy="3665536"/>
          </a:xfrm>
        </p:spPr>
        <p:txBody>
          <a:bodyPr/>
          <a:lstStyle/>
          <a:p>
            <a:r>
              <a:rPr lang="ru-RU" dirty="0" smtClean="0"/>
              <a:t>Вычислите: </a:t>
            </a:r>
          </a:p>
          <a:p>
            <a:pPr>
              <a:buNone/>
            </a:pPr>
            <a:r>
              <a:rPr lang="ru-RU" dirty="0" smtClean="0"/>
              <a:t>    217•317-217</a:t>
            </a:r>
            <a:r>
              <a:rPr lang="ru-RU" baseline="30000" dirty="0" smtClean="0"/>
              <a:t>2</a:t>
            </a:r>
          </a:p>
          <a:p>
            <a:r>
              <a:rPr lang="ru-RU" dirty="0" smtClean="0"/>
              <a:t>Решите уравнение: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dirty="0" smtClean="0"/>
              <a:t>х</a:t>
            </a:r>
            <a:r>
              <a:rPr lang="ru-RU" baseline="30000" dirty="0" smtClean="0"/>
              <a:t>2</a:t>
            </a:r>
            <a:r>
              <a:rPr lang="ru-RU" dirty="0" smtClean="0"/>
              <a:t> </a:t>
            </a:r>
            <a:r>
              <a:rPr lang="ru-RU" dirty="0" smtClean="0"/>
              <a:t>-10 + 3х=0</a:t>
            </a:r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1571612"/>
            <a:ext cx="3784627" cy="639762"/>
          </a:xfrm>
        </p:spPr>
        <p:txBody>
          <a:bodyPr/>
          <a:lstStyle/>
          <a:p>
            <a:r>
              <a:rPr lang="ru-RU" dirty="0" smtClean="0"/>
              <a:t>2 вариант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28868"/>
            <a:ext cx="3784627" cy="3697295"/>
          </a:xfrm>
        </p:spPr>
        <p:txBody>
          <a:bodyPr/>
          <a:lstStyle/>
          <a:p>
            <a:r>
              <a:rPr lang="ru-RU" dirty="0" smtClean="0"/>
              <a:t>Вычислите: </a:t>
            </a:r>
          </a:p>
          <a:p>
            <a:pPr>
              <a:buNone/>
            </a:pPr>
            <a:r>
              <a:rPr lang="ru-RU" dirty="0" smtClean="0"/>
              <a:t>    125</a:t>
            </a:r>
            <a:r>
              <a:rPr lang="ru-RU" baseline="30000" dirty="0" smtClean="0"/>
              <a:t>2</a:t>
            </a:r>
            <a:r>
              <a:rPr lang="ru-RU" dirty="0" smtClean="0"/>
              <a:t>-117•125</a:t>
            </a:r>
          </a:p>
          <a:p>
            <a:r>
              <a:rPr lang="ru-RU" dirty="0" smtClean="0"/>
              <a:t>Решите уравнение: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/>
              <a:t>х</a:t>
            </a:r>
            <a:r>
              <a:rPr lang="ru-RU" baseline="30000" dirty="0" smtClean="0"/>
              <a:t>2</a:t>
            </a:r>
            <a:r>
              <a:rPr lang="ru-RU" dirty="0" smtClean="0"/>
              <a:t> +12 -7х=0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654032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C00000"/>
                </a:solidFill>
              </a:rPr>
              <a:t>Спасибо за урок!</a:t>
            </a:r>
            <a:endParaRPr lang="ru-RU" sz="6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190870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30" ma:contentTypeDescription="Create a new document." ma:contentTypeScope="" ma:versionID="dbcf0f450ab99b1f534105340ddde851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016C5905-55F3-4113-92F9-3C177D03DCD2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1A21926C-F056-483B-B3E8-AE1F1A8F88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954BF4-6556-442C-BFED-59C91ECA896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TS101908703</Template>
  <TotalTime>25</TotalTime>
  <Words>102</Words>
  <Application>Microsoft Office PowerPoint</Application>
  <PresentationFormat>Экран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TS101908703</vt:lpstr>
      <vt:lpstr>Тема урока:  «Разложение многочлена на множители»</vt:lpstr>
      <vt:lpstr>Найди ошибку </vt:lpstr>
      <vt:lpstr>Разложите многочлен на множители </vt:lpstr>
      <vt:lpstr>Произвести классификацию данных многочленов по способу разложения</vt:lpstr>
      <vt:lpstr>Самостоятельная работа </vt:lpstr>
      <vt:lpstr>Спасибо за урок!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«Разложение многочлена на множители»</dc:title>
  <dc:creator>Aliya</dc:creator>
  <cp:lastModifiedBy>HP</cp:lastModifiedBy>
  <cp:revision>4</cp:revision>
  <dcterms:created xsi:type="dcterms:W3CDTF">2016-11-27T19:40:23Z</dcterms:created>
  <dcterms:modified xsi:type="dcterms:W3CDTF">2017-03-28T15:18:51Z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TC019087039991</vt:lpwstr>
  </property>
</Properties>
</file>