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84" r:id="rId4"/>
    <p:sldId id="257" r:id="rId5"/>
    <p:sldId id="273" r:id="rId6"/>
    <p:sldId id="258" r:id="rId7"/>
    <p:sldId id="259" r:id="rId8"/>
    <p:sldId id="275" r:id="rId9"/>
    <p:sldId id="262" r:id="rId10"/>
    <p:sldId id="276" r:id="rId11"/>
    <p:sldId id="263" r:id="rId12"/>
    <p:sldId id="264" r:id="rId13"/>
    <p:sldId id="277" r:id="rId14"/>
    <p:sldId id="265" r:id="rId15"/>
    <p:sldId id="278" r:id="rId16"/>
    <p:sldId id="266" r:id="rId17"/>
    <p:sldId id="280" r:id="rId18"/>
    <p:sldId id="267" r:id="rId19"/>
    <p:sldId id="281" r:id="rId20"/>
    <p:sldId id="268" r:id="rId21"/>
    <p:sldId id="282" r:id="rId22"/>
    <p:sldId id="269" r:id="rId23"/>
    <p:sldId id="283" r:id="rId24"/>
    <p:sldId id="279" r:id="rId25"/>
    <p:sldId id="274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645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119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742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705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435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28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770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115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369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233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2B79-8FC9-4BFE-B392-6425C5E1F32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56AED-A3E7-439B-8D35-EDEDF1449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65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488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0721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Определение качества молока в домашних условиях</a:t>
            </a:r>
            <a:endParaRPr lang="ru-RU" b="1" u="sng" dirty="0">
              <a:solidFill>
                <a:schemeClr val="accent4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33480" y="8263398"/>
            <a:ext cx="6370320" cy="10584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://agroyug-news.ru/images/georgpolimer/4472c7e683389c99200ff741e565c48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999" y="3505199"/>
            <a:ext cx="3317875" cy="303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oloway.me/wp-content/uploads/2015/02/aaa6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96839"/>
            <a:ext cx="2527300" cy="191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310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4530" y="494269"/>
            <a:ext cx="9144000" cy="1870633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Молоко - один из важнейших продуктов питания человека.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45287" y="2775442"/>
            <a:ext cx="9144000" cy="1428257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sz="3000" dirty="0">
                <a:solidFill>
                  <a:schemeClr val="accent2">
                    <a:lumMod val="75000"/>
                  </a:schemeClr>
                </a:solidFill>
              </a:rPr>
              <a:t>Довольно часто натуральное молоко разбавляют водой, </a:t>
            </a:r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добавляют посторонние примеси.</a:t>
            </a:r>
            <a:r>
              <a:rPr lang="ru-RU" sz="3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299" y="5140344"/>
            <a:ext cx="2365375" cy="135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71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21487" y="589326"/>
            <a:ext cx="9144000" cy="3294494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Для </a:t>
            </a:r>
            <a:r>
              <a:rPr lang="ru-RU" sz="3000" dirty="0">
                <a:solidFill>
                  <a:schemeClr val="accent2">
                    <a:lumMod val="75000"/>
                  </a:schemeClr>
                </a:solidFill>
              </a:rPr>
              <a:t>определения качества молока существует несколько методов. Часть из них требует специальных лабораторных условий с необходимым оборудованием и реактивами. </a:t>
            </a:r>
            <a:endParaRPr lang="ru-RU" sz="30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3000" dirty="0" smtClean="0">
                <a:solidFill>
                  <a:schemeClr val="accent2">
                    <a:lumMod val="75000"/>
                  </a:schemeClr>
                </a:solidFill>
              </a:rPr>
              <a:t>Но </a:t>
            </a:r>
            <a:r>
              <a:rPr lang="ru-RU" sz="3000" dirty="0">
                <a:solidFill>
                  <a:schemeClr val="accent2">
                    <a:lumMod val="75000"/>
                  </a:schemeClr>
                </a:solidFill>
              </a:rPr>
              <a:t>мне захотелось узнать, как можно определить качество молока в домашних условиях.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0" y="3327400"/>
            <a:ext cx="4096609" cy="33527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487" y="5794504"/>
            <a:ext cx="1536700" cy="100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21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6249" y="125584"/>
            <a:ext cx="9144000" cy="780578"/>
          </a:xfrm>
        </p:spPr>
        <p:txBody>
          <a:bodyPr>
            <a:normAutofit fontScale="90000"/>
          </a:bodyPr>
          <a:lstStyle/>
          <a:p>
            <a:r>
              <a:rPr lang="ru-RU" sz="5400" b="1" u="sng" dirty="0" smtClean="0">
                <a:solidFill>
                  <a:schemeClr val="accent2">
                    <a:lumMod val="50000"/>
                  </a:schemeClr>
                </a:solidFill>
              </a:rPr>
              <a:t>Цель работы:</a:t>
            </a:r>
            <a:endParaRPr lang="ru-RU" sz="54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58249" y="2949654"/>
            <a:ext cx="6004818" cy="3159046"/>
          </a:xfrm>
        </p:spPr>
        <p:txBody>
          <a:bodyPr>
            <a:normAutofit/>
          </a:bodyPr>
          <a:lstStyle/>
          <a:p>
            <a:pPr algn="r"/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получить </a:t>
            </a:r>
            <a:r>
              <a:rPr lang="ru-RU" sz="4000" dirty="0">
                <a:solidFill>
                  <a:schemeClr val="accent2">
                    <a:lumMod val="75000"/>
                  </a:schemeClr>
                </a:solidFill>
              </a:rPr>
              <a:t>практические навыки оценки качества  молока в домашних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условиях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23" y="1031747"/>
            <a:ext cx="4732649" cy="356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97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220" name="Picture 4" descr="http://slidesharo.com/u/storage/ppt_20197/cb50-1406624641-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700" y="133350"/>
            <a:ext cx="8242299" cy="65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" y="379413"/>
            <a:ext cx="2409825" cy="199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38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33769" y="36052"/>
            <a:ext cx="6272546" cy="580746"/>
          </a:xfrm>
        </p:spPr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chemeClr val="accent2">
                    <a:lumMod val="75000"/>
                  </a:schemeClr>
                </a:solidFill>
              </a:rPr>
              <a:t>Необходимое оборудование</a:t>
            </a:r>
            <a:endParaRPr lang="ru-RU" sz="32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661088"/>
            <a:ext cx="8596574" cy="60383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6" y="141632"/>
            <a:ext cx="1938091" cy="150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34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49" name="Рисунок 6" descr="IMG_20170328_1011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449" y="2526566"/>
            <a:ext cx="2448481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178478" y="228600"/>
            <a:ext cx="8216901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1.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Качество молока по внешнему виду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Оборудование: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стеклянный стакан 250 мл.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kumimoji="0" lang="ru-RU" altLang="ru-RU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Ход работы:</a:t>
            </a:r>
            <a:endParaRPr kumimoji="0" lang="ru-RU" altLang="ru-RU" sz="28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Нали</a:t>
            </a:r>
            <a:r>
              <a:rPr lang="ru-RU" alt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стакан молока до середины объёма.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Внимательно рассмотреть молоко на наличие загрязнений, примесей  и отметить однородность.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Дать молоку отстояться в течение 5 минут и 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отметить наличие осадка.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23490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86"/>
            <a:ext cx="12192000" cy="68580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650" y="410927"/>
            <a:ext cx="6096000" cy="32548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Молоко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непрозрачная жидкость; для жирного и высокожирного молока допускается незначительный отстой жира, исчезающий при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перемешивании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300" y="803786"/>
            <a:ext cx="4203700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04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78" name="Рисунок 7" descr="IMG_20170328_1007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200" y="914400"/>
            <a:ext cx="3196431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714500" y="86916"/>
            <a:ext cx="6828631" cy="677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2.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плотности молока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Оборудование: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стеклянный стакан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Ход работы: </a:t>
            </a:r>
            <a:endParaRPr kumimoji="0" lang="ru-RU" altLang="ru-RU" sz="2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Налить в стакан молока до середины объёма.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Стакан слегка встряхнуть, чтобы намокли стенки.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Дать молоку стечь и в течение                      1- 2 минут оценить результат.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341" y="5172075"/>
            <a:ext cx="2071290" cy="145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5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078" name="Рисунок 7" descr="IMG_20170328_1007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434" y="661227"/>
            <a:ext cx="3602831" cy="429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63700" y="457200"/>
            <a:ext cx="6096000" cy="47014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6680" marR="76200" indent="450215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 стекает равномерно и с небольшой скоростью, то перед нами жирное цельное молоко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06680" marR="76200" indent="450215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же молоко стекает неравномерно, быстро, изменяя свой оттенок, то скорее всего оно разведено водой.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549" y="5384387"/>
            <a:ext cx="1901825" cy="133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75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04974" y="1319"/>
            <a:ext cx="7099300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3.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запаха молока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Оборудование: 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пробирка с пробкой.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 работы:</a:t>
            </a:r>
            <a:endParaRPr kumimoji="0" lang="ru-RU" altLang="ru-RU" sz="2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Налить в пробирку молока чуть больше половины её объёма, закрыть пробкой.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Открыть пробирку, понюхать. Запах определяется многократными короткими вдыханиями.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9" name="Рисунок 8" descr="C:\Users\Star\Desktop\Новая папка\IMG_20170328_09504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700" y="718830"/>
            <a:ext cx="2476500" cy="3589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399" y="5118100"/>
            <a:ext cx="2035175" cy="148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5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676400" y="162083"/>
            <a:ext cx="6604000" cy="540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4.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молока по цвету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Оборудование: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стеклянный стакан, белый лист бумаги.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Ход работы:</a:t>
            </a:r>
            <a:endParaRPr kumimoji="0" lang="ru-RU" altLang="ru-RU" sz="2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 Налить в стакан молоко.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 Поднести к стакану белый лист бумаги и сравнить цвет.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" name="Рисунок 9" descr="C:\Users\Star\Desktop\Новая папка\IMG_20170328_10055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450" y="604718"/>
            <a:ext cx="3416300" cy="413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5562600"/>
            <a:ext cx="1911350" cy="109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31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270000" y="702116"/>
            <a:ext cx="5981700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150000"/>
              </a:lnSpc>
            </a:pPr>
            <a:r>
              <a:rPr lang="ru-RU" sz="2800" dirty="0" smtClean="0"/>
              <a:t>Цвет молока </a:t>
            </a:r>
            <a:r>
              <a:rPr lang="ru-RU" sz="2800" dirty="0"/>
              <a:t>— белый, равномерный по всей массе</a:t>
            </a:r>
            <a:r>
              <a:rPr lang="ru-RU" sz="2800" dirty="0" smtClean="0"/>
              <a:t>;</a:t>
            </a:r>
          </a:p>
          <a:p>
            <a:pPr lvl="0">
              <a:lnSpc>
                <a:spcPct val="150000"/>
              </a:lnSpc>
            </a:pPr>
            <a:r>
              <a:rPr lang="ru-RU" sz="2800" dirty="0" smtClean="0"/>
              <a:t>- </a:t>
            </a:r>
            <a:r>
              <a:rPr lang="ru-RU" sz="2800" dirty="0"/>
              <a:t>для топленого и стерилизованного молока — с кремовым оттенком</a:t>
            </a:r>
            <a:r>
              <a:rPr lang="ru-RU" sz="2800" dirty="0" smtClean="0"/>
              <a:t>;</a:t>
            </a:r>
          </a:p>
          <a:p>
            <a:pPr lvl="0">
              <a:lnSpc>
                <a:spcPct val="150000"/>
              </a:lnSpc>
            </a:pPr>
            <a:r>
              <a:rPr lang="ru-RU" sz="2800" dirty="0" smtClean="0"/>
              <a:t>- </a:t>
            </a:r>
            <a:r>
              <a:rPr lang="ru-RU" sz="2800" dirty="0"/>
              <a:t>для обезжиренного — со слегка синеватым оттенком </a:t>
            </a:r>
            <a:endParaRPr kumimoji="0" lang="ru-RU" alt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C:\Users\Star\Desktop\Новая папка\IMG_20170328_10055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675769"/>
            <a:ext cx="4140200" cy="4467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200" y="5362070"/>
            <a:ext cx="1784350" cy="133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54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06500" y="111023"/>
            <a:ext cx="7581900" cy="640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5.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вкуса молока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Оборудование: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стеклянный стакан, вода питьевая.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 работы:</a:t>
            </a:r>
            <a:endParaRPr kumimoji="0" lang="ru-RU" altLang="ru-RU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Налить в стакан 20 мл молока.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Взять глоток молока в рот, стараясь распределить его по всей полости рта, подержать его некоторое время, определить вкус.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каждой пробы молока следует прополоскать рот водой и между отдельными определениями делать небольшие перерывы.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9" name="Рисунок 8" descr="C:\Users\Star\Desktop\Новая папка\IMG_20170328_10090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00" y="1079500"/>
            <a:ext cx="2743200" cy="3058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625" y="5232400"/>
            <a:ext cx="19843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80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 descr="C:\Users\Star\Desktop\Новая папка\IMG_20170328_10090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650" y="953806"/>
            <a:ext cx="3536950" cy="3488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625" y="5232400"/>
            <a:ext cx="1984375" cy="152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19275" y="457200"/>
            <a:ext cx="6096000" cy="51938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Вкус у молока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без посторонних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привкусов,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с легким привкусом кипячения; для топленого и стерилизованного молока — выраженный привкус кипячения; 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для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восстановленного и рекомбинированного допускается сладковатый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привкус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34331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12192000" cy="70866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498600" y="-190500"/>
            <a:ext cx="7581900" cy="604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6.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наличия соды в молоке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Оборудование:  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стакан с молоком, уксусная кислота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 работы:</a:t>
            </a:r>
            <a:endParaRPr kumimoji="0" lang="ru-RU" altLang="ru-RU" sz="2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 молоко добавить несколько капель уксусной кислоты.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Пронаблюдать за тем, что происходит с молоком.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9" name="Рисунок 8" descr="C:\Users\Star\Desktop\Новая папка\IMG_20170328_09473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900" y="457200"/>
            <a:ext cx="2959100" cy="3623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925" y="4838700"/>
            <a:ext cx="19843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59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12192000" cy="70866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925" y="4838700"/>
            <a:ext cx="1984375" cy="152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68450" y="457200"/>
            <a:ext cx="6096000" cy="33275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Появление в молоке пузырей указывает на наличие вредных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примесей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(например, соды)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450" y="1041400"/>
            <a:ext cx="4098925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4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473200" y="228600"/>
            <a:ext cx="6985000" cy="604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7.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наличия крахмала в молоке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и оборудование: </a:t>
            </a:r>
            <a:r>
              <a:rPr lang="ru-RU" alt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чашка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молоком, раствор йода, пипетка.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Ход работы:</a:t>
            </a:r>
            <a:endParaRPr kumimoji="0" lang="ru-RU" altLang="ru-RU" sz="28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 чашку налить 10-20 мл молока. 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Добавить в молоко несколько капель йода.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9" name="Рисунок 8" descr="C:\Users\Star\Desktop\Новая папка\IMG_20170328_09570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568881"/>
            <a:ext cx="3797299" cy="431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625" y="5232400"/>
            <a:ext cx="19843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184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 descr="C:\Users\Star\Desktop\Новая папка\IMG_20170328_09570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457200"/>
            <a:ext cx="4533899" cy="46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625" y="5232400"/>
            <a:ext cx="1984375" cy="152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20800" y="1161082"/>
            <a:ext cx="6096000" cy="24965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Молоко с добавлением крахмала синеет, а чистое молоко желтеет.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43857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62063" y="0"/>
            <a:ext cx="7467600" cy="6453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8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разбавления молока водой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способ)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и оборудование: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стакан с молоком, спирт этиловый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450215">
              <a:lnSpc>
                <a:spcPct val="150000"/>
              </a:lnSpc>
              <a:spcAft>
                <a:spcPts val="800"/>
              </a:spcAft>
            </a:pPr>
            <a:r>
              <a:rPr lang="ru-RU" sz="20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Ход работы:</a:t>
            </a:r>
            <a:endParaRPr lang="ru-RU" sz="20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стакан налить 5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 молока.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Прилить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мл этилового спирта.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Закрыть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пробирку пробкой и смесь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взбалтывать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течении</a:t>
            </a: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мин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Вылить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смесь молока и спирта в стакан, внимательно наблюдая за состоянием смеси и фиксируя время, через которое в ней появятся хлопья белого цвета.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Star\Desktop\Новая папка\IMG_20170328_09491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555" y="842962"/>
            <a:ext cx="2548890" cy="3462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25" y="5148262"/>
            <a:ext cx="19843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83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25" y="5148262"/>
            <a:ext cx="1984375" cy="152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28800" y="600735"/>
            <a:ext cx="6096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marR="76200" indent="450215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Быстрое, в течение 5-6 секунд, образование хлопьев казеина, выделившегося из молочной сыворотки,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указывает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высокое качество молока. Если хлопья появляются с опозданием, значит молоко разбавлено водой.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00735"/>
            <a:ext cx="3543300" cy="461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90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88999" y="214715"/>
            <a:ext cx="6426200" cy="6188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9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разбавления молока водой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способ)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 и оборудование: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стакан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молоком, стакан с теплой водой.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Ход работы:</a:t>
            </a:r>
            <a:endParaRPr lang="ru-RU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стакан налить 20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 молока.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Влить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стакан с теплой водой тонкой струйкой небольшое количество молока.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Пронаблюдать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изменением цвета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Worm\Desktop\Новая папка иссл\IMG_20170328_10035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0" y="508001"/>
            <a:ext cx="4068127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625" y="5232400"/>
            <a:ext cx="198437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12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625" y="5232400"/>
            <a:ext cx="1984375" cy="152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88999" y="803787"/>
            <a:ext cx="6096000" cy="32548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marR="76200" indent="450215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Качественное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молоко сначала опустится на дно стакана, а затем медленно растворится, тогда как разведенное водой сразу же окрасит воду в грязно-белый цвет.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999" y="254000"/>
            <a:ext cx="3943350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6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098550" y="500063"/>
            <a:ext cx="9994900" cy="23876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Вывод: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</a:t>
            </a:r>
            <a:r>
              <a:rPr lang="ru-RU" i="1" dirty="0" smtClean="0"/>
              <a:t>определить качество молока можно в домашних условиях</a:t>
            </a:r>
            <a:endParaRPr lang="ru-RU" i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31" y="3124200"/>
            <a:ext cx="6607969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85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723900"/>
            <a:ext cx="9144000" cy="30908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Употребляете не только полезные ,но и качественные продукты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3219450"/>
            <a:ext cx="4762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23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761</Words>
  <Application>Microsoft Office PowerPoint</Application>
  <PresentationFormat>Широкоэкранный</PresentationFormat>
  <Paragraphs>93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Определение качества молока в домашних условиях</vt:lpstr>
      <vt:lpstr> Молоко - один из важнейших продуктов питания человека. </vt:lpstr>
      <vt:lpstr>Презентация PowerPoint</vt:lpstr>
      <vt:lpstr>Цель работы:</vt:lpstr>
      <vt:lpstr>Презентация PowerPoint</vt:lpstr>
      <vt:lpstr>Не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Вывод: -определить качество молока можно в домашних условиях</vt:lpstr>
      <vt:lpstr>Употребляете не только полезные ,но и качественные продукты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Определение качества молока в домашних условиях</dc:title>
  <dc:creator>Worm</dc:creator>
  <cp:lastModifiedBy>Worm</cp:lastModifiedBy>
  <cp:revision>25</cp:revision>
  <dcterms:created xsi:type="dcterms:W3CDTF">2017-03-27T21:35:01Z</dcterms:created>
  <dcterms:modified xsi:type="dcterms:W3CDTF">2017-03-28T19:18:12Z</dcterms:modified>
</cp:coreProperties>
</file>