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AD388-6EBD-41FE-A42B-DF8B8B80F2E5}" type="datetimeFigureOut">
              <a:rPr lang="ru-RU" smtClean="0"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20DB2-AA7D-4C6E-87A5-5F77632408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ихайлицына В\Desktop\slid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858280" cy="6644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ихайлицына В\Desktop\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86842" cy="659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ихайлицына В\Desktop\slide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67779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ихайлицына В\Desktop\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Михайлицына В\Desktop\slide_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9"/>
            <a:ext cx="8643998" cy="6482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ихайлицына В\Desktop\slide_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1" y="214290"/>
            <a:ext cx="8286807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ихайлицына В\Desktop\slide_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667778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Михайлицына В\Desktop\slide_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67810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Михайлицына В\Desktop\slide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9"/>
            <a:ext cx="8572560" cy="6430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Михайлицына В\Desktop\slide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8858280" cy="6644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Михайлицына В\Desktop\slid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21" y="285728"/>
            <a:ext cx="8929679" cy="6698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Михайлицына В\Desktop\slide_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8929718" cy="6698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Михайлицына В\Desktop\slide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Михайлицына В\Desktop\slide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3533"/>
            <a:ext cx="8715436" cy="65374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Михайлицына В\Desktop\slide_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-1"/>
            <a:ext cx="8643998" cy="64838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7" name="Picture 3" descr="C:\Users\Михайлицына В\Desktop\slide_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448590" cy="6337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Михайлицына В</dc:creator>
  <cp:lastModifiedBy>Михайлицына В</cp:lastModifiedBy>
  <cp:revision>1</cp:revision>
  <dcterms:created xsi:type="dcterms:W3CDTF">2017-02-17T11:05:29Z</dcterms:created>
  <dcterms:modified xsi:type="dcterms:W3CDTF">2017-02-17T11:15:32Z</dcterms:modified>
</cp:coreProperties>
</file>