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1" r:id="rId4"/>
    <p:sldId id="269" r:id="rId5"/>
    <p:sldId id="259" r:id="rId6"/>
    <p:sldId id="261" r:id="rId7"/>
    <p:sldId id="280" r:id="rId8"/>
    <p:sldId id="265" r:id="rId9"/>
    <p:sldId id="275" r:id="rId10"/>
    <p:sldId id="262" r:id="rId11"/>
    <p:sldId id="264" r:id="rId12"/>
    <p:sldId id="277" r:id="rId13"/>
    <p:sldId id="279" r:id="rId14"/>
    <p:sldId id="278" r:id="rId15"/>
    <p:sldId id="268" r:id="rId16"/>
    <p:sldId id="256" r:id="rId17"/>
    <p:sldId id="266" r:id="rId18"/>
    <p:sldId id="267" r:id="rId19"/>
    <p:sldId id="270" r:id="rId20"/>
    <p:sldId id="274" r:id="rId21"/>
    <p:sldId id="263" r:id="rId22"/>
    <p:sldId id="272" r:id="rId23"/>
    <p:sldId id="273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70" autoAdjust="0"/>
    <p:restoredTop sz="94660"/>
  </p:normalViewPr>
  <p:slideViewPr>
    <p:cSldViewPr snapToGrid="0">
      <p:cViewPr varScale="1">
        <p:scale>
          <a:sx n="53" d="100"/>
          <a:sy n="53" d="100"/>
        </p:scale>
        <p:origin x="108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78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580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497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344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70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628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0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6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317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193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08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F3F3F-5317-41EA-AE77-071AAA7F4035}" type="datetimeFigureOut">
              <a:rPr lang="ru-RU" smtClean="0"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1184F-0C70-4EF7-AD4D-434CEE9933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36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585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Добро пожаловать в  Молдову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0976"/>
            <a:ext cx="12192000" cy="590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40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1353800" cy="243230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Дополнение - </a:t>
            </a:r>
            <a:r>
              <a:rPr lang="ru-RU" sz="3200" dirty="0" smtClean="0"/>
              <a:t>второстепенный член </a:t>
            </a:r>
            <a:r>
              <a:rPr lang="ru-RU" sz="3200" dirty="0" err="1" smtClean="0"/>
              <a:t>предложения,который</a:t>
            </a:r>
            <a:r>
              <a:rPr lang="ru-RU" sz="3200" dirty="0" smtClean="0"/>
              <a:t> обозначает предмет и отвечает на вопросы </a:t>
            </a:r>
            <a:r>
              <a:rPr lang="ru-RU" sz="3200" b="1" dirty="0" smtClean="0"/>
              <a:t>кого?  чего? кому? чему? кем? чем? О ком? О чем?</a:t>
            </a:r>
            <a:endParaRPr lang="ru-RU" sz="3200" b="1" dirty="0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456" y="2615184"/>
            <a:ext cx="6697663" cy="444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084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" y="365125"/>
            <a:ext cx="11594592" cy="649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53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" r="2569"/>
          <a:stretch>
            <a:fillRect/>
          </a:stretch>
        </p:blipFill>
        <p:spPr>
          <a:xfrm>
            <a:off x="0" y="-182880"/>
            <a:ext cx="11355388" cy="685799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flipV="1">
            <a:off x="839788" y="8686799"/>
            <a:ext cx="3932237" cy="161652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795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-169333"/>
            <a:ext cx="12344400" cy="702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30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4" r="8014"/>
          <a:stretch>
            <a:fillRect/>
          </a:stretch>
        </p:blipFill>
        <p:spPr>
          <a:xfrm>
            <a:off x="0" y="0"/>
            <a:ext cx="12192000" cy="685799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856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Подземный город </a:t>
            </a:r>
            <a:r>
              <a:rPr lang="ru-RU" sz="4000" b="1" dirty="0" err="1" smtClean="0"/>
              <a:t>Крикова</a:t>
            </a:r>
            <a:endParaRPr lang="ru-RU" sz="4000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2" r="8172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3543300"/>
            <a:ext cx="4429125" cy="331470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Молдова известна своими винами и коньяками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847375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152144"/>
          </a:xfrm>
        </p:spPr>
        <p:txBody>
          <a:bodyPr/>
          <a:lstStyle/>
          <a:p>
            <a:r>
              <a:rPr lang="ru-RU" b="1" dirty="0" smtClean="0"/>
              <a:t>Древние </a:t>
            </a:r>
            <a:r>
              <a:rPr lang="ru-RU" b="1" dirty="0" err="1" smtClean="0"/>
              <a:t>традицион</a:t>
            </a:r>
            <a:r>
              <a:rPr lang="ru-RU" b="1" dirty="0" smtClean="0"/>
              <a:t> -</a:t>
            </a:r>
            <a:r>
              <a:rPr lang="ru-RU" b="1" dirty="0" err="1" smtClean="0"/>
              <a:t>ные</a:t>
            </a:r>
            <a:r>
              <a:rPr lang="ru-RU" b="1" dirty="0" smtClean="0"/>
              <a:t> виды искусства</a:t>
            </a:r>
            <a:r>
              <a:rPr lang="en-US" b="1" dirty="0" smtClean="0"/>
              <a:t> :</a:t>
            </a:r>
            <a:endParaRPr lang="ru-RU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r="7862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Гончарство</a:t>
            </a:r>
          </a:p>
          <a:p>
            <a:r>
              <a:rPr lang="ru-RU" sz="3200" dirty="0" smtClean="0"/>
              <a:t>Резьба по дереву</a:t>
            </a:r>
          </a:p>
          <a:p>
            <a:r>
              <a:rPr lang="ru-RU" sz="3200" dirty="0" err="1" smtClean="0"/>
              <a:t>Лозоплетение</a:t>
            </a:r>
            <a:endParaRPr lang="ru-RU" sz="3200" dirty="0" smtClean="0"/>
          </a:p>
          <a:p>
            <a:r>
              <a:rPr lang="ru-RU" sz="3200" dirty="0" smtClean="0"/>
              <a:t>Ручная вышивка</a:t>
            </a:r>
          </a:p>
          <a:p>
            <a:r>
              <a:rPr lang="ru-RU" sz="3200" dirty="0" smtClean="0"/>
              <a:t>Ковроткачество </a:t>
            </a:r>
          </a:p>
          <a:p>
            <a:r>
              <a:rPr lang="ru-RU" sz="3200" dirty="0" smtClean="0"/>
              <a:t>Мастерство кружевниц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68945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Мы гостеприимный народ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3" y="1524000"/>
            <a:ext cx="12208934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519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3932237" cy="979715"/>
          </a:xfrm>
        </p:spPr>
        <p:txBody>
          <a:bodyPr/>
          <a:lstStyle/>
          <a:p>
            <a:r>
              <a:rPr lang="ru-RU" b="1" dirty="0" smtClean="0"/>
              <a:t>Молдова</a:t>
            </a:r>
            <a:endParaRPr lang="ru-RU" b="1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r="7862"/>
          <a:stretch>
            <a:fillRect/>
          </a:stretch>
        </p:blipFill>
        <p:spPr>
          <a:xfrm>
            <a:off x="4359729" y="1"/>
            <a:ext cx="7952014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988" y="2057400"/>
            <a:ext cx="5156200" cy="381158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Тонет дом в листве зеленой,</a:t>
            </a:r>
          </a:p>
          <a:p>
            <a:r>
              <a:rPr lang="ru-RU" sz="2800" dirty="0" smtClean="0"/>
              <a:t>В двух шагах не виден дом .</a:t>
            </a:r>
          </a:p>
          <a:p>
            <a:r>
              <a:rPr lang="ru-RU" sz="2800" dirty="0" smtClean="0"/>
              <a:t>Листья дуба ,листья клена,</a:t>
            </a:r>
          </a:p>
          <a:p>
            <a:r>
              <a:rPr lang="ru-RU" sz="2800" dirty="0" smtClean="0"/>
              <a:t>Сколько зелени кругом !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96717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-1463040"/>
            <a:ext cx="3932237" cy="27432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0" r="13170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5183188" cy="381158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Песня золота литого –</a:t>
            </a:r>
          </a:p>
          <a:p>
            <a:r>
              <a:rPr lang="ru-RU" sz="3200" dirty="0" smtClean="0"/>
              <a:t>Звон колосьев над холмом.</a:t>
            </a:r>
          </a:p>
          <a:p>
            <a:r>
              <a:rPr lang="ru-RU" sz="3200" dirty="0" smtClean="0"/>
              <a:t>Сколько света золотого,</a:t>
            </a:r>
          </a:p>
          <a:p>
            <a:r>
              <a:rPr lang="ru-RU" sz="3200" dirty="0" smtClean="0"/>
              <a:t>Сколько золота кругом!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43977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9788" y="-3456432"/>
            <a:ext cx="3932237" cy="235915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" r="2752"/>
          <a:stretch>
            <a:fillRect/>
          </a:stretch>
        </p:blipFill>
        <p:spPr>
          <a:xfrm>
            <a:off x="5047488" y="0"/>
            <a:ext cx="7144512" cy="685799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5047488" cy="3811588"/>
          </a:xfrm>
        </p:spPr>
        <p:txBody>
          <a:bodyPr/>
          <a:lstStyle/>
          <a:p>
            <a:r>
              <a:rPr lang="ru-RU" sz="3200" dirty="0" smtClean="0"/>
              <a:t>Синий виноград в долине,</a:t>
            </a:r>
          </a:p>
          <a:p>
            <a:r>
              <a:rPr lang="ru-RU" sz="3200" dirty="0" smtClean="0"/>
              <a:t>Синим он горит огнем.</a:t>
            </a:r>
          </a:p>
          <a:p>
            <a:r>
              <a:rPr lang="ru-RU" sz="3200" dirty="0" smtClean="0"/>
              <a:t>Сколько </a:t>
            </a:r>
            <a:r>
              <a:rPr lang="ru-RU" sz="3200" dirty="0" err="1" smtClean="0"/>
              <a:t>сини,сколько</a:t>
            </a:r>
            <a:r>
              <a:rPr lang="ru-RU" sz="3200" dirty="0" smtClean="0"/>
              <a:t> сини,</a:t>
            </a:r>
          </a:p>
          <a:p>
            <a:r>
              <a:rPr lang="ru-RU" sz="3200" dirty="0" smtClean="0"/>
              <a:t>Сколько синего кругом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219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-2139696"/>
            <a:ext cx="3932237" cy="2926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8" r="6378"/>
          <a:stretch>
            <a:fillRect/>
          </a:stretch>
        </p:blipFill>
        <p:spPr>
          <a:xfrm>
            <a:off x="4772025" y="0"/>
            <a:ext cx="7419975" cy="685799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772025" cy="381158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У ребят полны корзины,</a:t>
            </a:r>
          </a:p>
          <a:p>
            <a:r>
              <a:rPr lang="ru-RU" sz="3200" dirty="0" smtClean="0"/>
              <a:t>Падает заря дождем. Сколько вишни и малины,</a:t>
            </a:r>
          </a:p>
          <a:p>
            <a:r>
              <a:rPr lang="ru-RU" sz="3200" dirty="0" smtClean="0"/>
              <a:t>Сколько красного кругом!</a:t>
            </a:r>
          </a:p>
          <a:p>
            <a:r>
              <a:rPr lang="ru-RU" sz="3200" dirty="0"/>
              <a:t> </a:t>
            </a:r>
            <a:r>
              <a:rPr lang="ru-RU" sz="3200" dirty="0" smtClean="0"/>
              <a:t>                          </a:t>
            </a:r>
            <a:r>
              <a:rPr lang="ru-RU" sz="3200" dirty="0" err="1" smtClean="0"/>
              <a:t>Гр.Виеру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64963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40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Город мой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9150"/>
            <a:ext cx="121920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020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1394459"/>
          </a:xfrm>
        </p:spPr>
        <p:txBody>
          <a:bodyPr/>
          <a:lstStyle/>
          <a:p>
            <a:r>
              <a:rPr lang="ru-RU" dirty="0" err="1" smtClean="0"/>
              <a:t>Сорокская</a:t>
            </a:r>
            <a:r>
              <a:rPr lang="ru-RU" dirty="0" smtClean="0"/>
              <a:t> крепость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80" y="1211580"/>
            <a:ext cx="12192000" cy="832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48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9788" y="-1387929"/>
            <a:ext cx="3932237" cy="6531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" b="1333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0630" y="506186"/>
            <a:ext cx="4641396" cy="536280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На берегу Днестра стоит старая </a:t>
            </a:r>
            <a:r>
              <a:rPr lang="ru-RU" sz="3200" dirty="0" err="1" smtClean="0"/>
              <a:t>Сорокская</a:t>
            </a:r>
            <a:r>
              <a:rPr lang="ru-RU" sz="3200" dirty="0" smtClean="0"/>
              <a:t> </a:t>
            </a:r>
            <a:r>
              <a:rPr lang="ru-RU" sz="3200" dirty="0" err="1" smtClean="0"/>
              <a:t>кре</a:t>
            </a:r>
            <a:r>
              <a:rPr lang="ru-RU" sz="3200" dirty="0" smtClean="0"/>
              <a:t> -</a:t>
            </a:r>
            <a:r>
              <a:rPr lang="ru-RU" sz="3200" dirty="0" err="1" smtClean="0"/>
              <a:t>пость</a:t>
            </a:r>
            <a:r>
              <a:rPr lang="ru-RU" sz="3200" dirty="0" smtClean="0"/>
              <a:t>. Она возвышается над обрывом четырьмя круглыми башнями и часовней двадцати -метровой высоты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2255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9788" y="-1845129"/>
            <a:ext cx="3932237" cy="19594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" b="1138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4772025" cy="6858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Крепость была построена в </a:t>
            </a:r>
            <a:r>
              <a:rPr lang="en-US" sz="3200" dirty="0" smtClean="0"/>
              <a:t>XV</a:t>
            </a:r>
            <a:r>
              <a:rPr lang="ru-RU" sz="3200" dirty="0" smtClean="0"/>
              <a:t> веке мастерами из Трансильвании по </a:t>
            </a:r>
            <a:r>
              <a:rPr lang="ru-RU" sz="3200" dirty="0" err="1" smtClean="0"/>
              <a:t>прика</a:t>
            </a:r>
            <a:r>
              <a:rPr lang="ru-RU" sz="3200" dirty="0" smtClean="0"/>
              <a:t> -</a:t>
            </a:r>
            <a:r>
              <a:rPr lang="ru-RU" sz="3200" dirty="0" err="1" smtClean="0"/>
              <a:t>зу</a:t>
            </a:r>
            <a:r>
              <a:rPr lang="ru-RU" sz="3200" dirty="0" smtClean="0"/>
              <a:t> господаря Петра </a:t>
            </a:r>
            <a:r>
              <a:rPr lang="ru-RU" sz="3200" dirty="0" err="1" smtClean="0"/>
              <a:t>Раре</a:t>
            </a:r>
            <a:r>
              <a:rPr lang="ru-RU" sz="3200" dirty="0" smtClean="0"/>
              <a:t> - </a:t>
            </a:r>
            <a:r>
              <a:rPr lang="ru-RU" sz="3200" dirty="0" err="1" smtClean="0"/>
              <a:t>ша</a:t>
            </a:r>
            <a:r>
              <a:rPr lang="ru-RU" sz="3200" dirty="0" smtClean="0"/>
              <a:t>. Легенда гласит, что в старину под ее стены пришли грозные враги. Они окружили крепость и стали ждать, когда у ее защитников кончатся </a:t>
            </a:r>
            <a:r>
              <a:rPr lang="ru-RU" sz="3200" dirty="0" err="1" smtClean="0"/>
              <a:t>припасы.Тогда</a:t>
            </a:r>
            <a:r>
              <a:rPr lang="ru-RU" sz="3200" dirty="0" smtClean="0"/>
              <a:t> защитники сами откроют ворота и сдадутся в плен.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47396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-3954780"/>
            <a:ext cx="3932237" cy="8915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4837938" y="0"/>
            <a:ext cx="7261479" cy="685799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772025" cy="381158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Прошло много месяцев, и люди в крепости совсем ослабели от голода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90856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-2697480"/>
            <a:ext cx="3932237" cy="64008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>
          <a:xfrm>
            <a:off x="5486400" y="0"/>
            <a:ext cx="7356040" cy="665226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8600" y="0"/>
            <a:ext cx="4892040" cy="82753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Однажды над крепостью появились аисты, которые держали в клювах виноградные гроздья . Птицы бросали виноград защитникам</a:t>
            </a:r>
            <a:r>
              <a:rPr lang="ru-RU" dirty="0"/>
              <a:t> </a:t>
            </a:r>
            <a:r>
              <a:rPr lang="ru-RU" dirty="0" smtClean="0"/>
              <a:t>.</a:t>
            </a:r>
          </a:p>
          <a:p>
            <a:r>
              <a:rPr lang="ru-RU" sz="3200" dirty="0" smtClean="0"/>
              <a:t>Так продолжалось много дней</a:t>
            </a:r>
            <a:r>
              <a:rPr lang="en-US" sz="3200" dirty="0" smtClean="0"/>
              <a:t> :</a:t>
            </a:r>
            <a:r>
              <a:rPr lang="ru-RU" sz="3200" dirty="0" smtClean="0"/>
              <a:t> птицы прилетали и помогали защитникам выстоять . А потом </a:t>
            </a:r>
            <a:r>
              <a:rPr lang="ru-RU" sz="3200" dirty="0" err="1" smtClean="0"/>
              <a:t>подос</a:t>
            </a:r>
            <a:r>
              <a:rPr lang="ru-RU" sz="3200" dirty="0" smtClean="0"/>
              <a:t> -пела помощь , и враг был разбит.</a:t>
            </a:r>
          </a:p>
          <a:p>
            <a:r>
              <a:rPr lang="ru-RU" sz="3200" dirty="0"/>
              <a:t> </a:t>
            </a:r>
            <a:r>
              <a:rPr lang="ru-RU" sz="3200" dirty="0" smtClean="0"/>
              <a:t> Мужественными и </a:t>
            </a:r>
            <a:r>
              <a:rPr lang="ru-RU" sz="3200" dirty="0" err="1" smtClean="0"/>
              <a:t>хра</a:t>
            </a:r>
            <a:r>
              <a:rPr lang="ru-RU" sz="3200" dirty="0" smtClean="0"/>
              <a:t> -</a:t>
            </a:r>
            <a:r>
              <a:rPr lang="ru-RU" sz="3200" dirty="0" err="1" smtClean="0"/>
              <a:t>брыми</a:t>
            </a:r>
            <a:r>
              <a:rPr lang="ru-RU" sz="3200" dirty="0" smtClean="0"/>
              <a:t> были наши предки.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66709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</p:spPr>
      </p:pic>
    </p:spTree>
    <p:extLst>
      <p:ext uri="{BB962C8B-B14F-4D97-AF65-F5344CB8AC3E}">
        <p14:creationId xmlns:p14="http://schemas.microsoft.com/office/powerpoint/2010/main" val="1642904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0"/>
            <a:ext cx="12462933" cy="6858000"/>
          </a:xfrm>
        </p:spPr>
      </p:pic>
    </p:spTree>
    <p:extLst>
      <p:ext uri="{BB962C8B-B14F-4D97-AF65-F5344CB8AC3E}">
        <p14:creationId xmlns:p14="http://schemas.microsoft.com/office/powerpoint/2010/main" val="136790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67" y="0"/>
            <a:ext cx="12327467" cy="692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883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289</Words>
  <Application>Microsoft Office PowerPoint</Application>
  <PresentationFormat>Широкоэкранный</PresentationFormat>
  <Paragraphs>37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Добро пожаловать в  Молдову</vt:lpstr>
      <vt:lpstr>Дополнение - второстепенный член предложения,который обозначает предмет и отвечает на вопросы кого?  чего? кому? чему? кем? чем? О ком? О чем?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Подземный город Крикова</vt:lpstr>
      <vt:lpstr>Древние традицион -ные виды искусства :</vt:lpstr>
      <vt:lpstr>                              Мы гостеприимный народ</vt:lpstr>
      <vt:lpstr>Молдова</vt:lpstr>
      <vt:lpstr>Презентация PowerPoint</vt:lpstr>
      <vt:lpstr>Презентация PowerPoint</vt:lpstr>
      <vt:lpstr>Презентация PowerPoint</vt:lpstr>
      <vt:lpstr>Город мой</vt:lpstr>
      <vt:lpstr>Сорокская крепость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19</cp:revision>
  <dcterms:created xsi:type="dcterms:W3CDTF">2017-03-23T19:03:42Z</dcterms:created>
  <dcterms:modified xsi:type="dcterms:W3CDTF">2017-03-23T21:35:15Z</dcterms:modified>
</cp:coreProperties>
</file>