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5" r:id="rId3"/>
    <p:sldId id="276" r:id="rId4"/>
    <p:sldId id="278" r:id="rId5"/>
    <p:sldId id="279" r:id="rId6"/>
    <p:sldId id="274" r:id="rId7"/>
    <p:sldId id="270" r:id="rId8"/>
    <p:sldId id="271" r:id="rId9"/>
    <p:sldId id="273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87034" autoAdjust="0"/>
  </p:normalViewPr>
  <p:slideViewPr>
    <p:cSldViewPr>
      <p:cViewPr varScale="1">
        <p:scale>
          <a:sx n="64" d="100"/>
          <a:sy n="64" d="100"/>
        </p:scale>
        <p:origin x="-15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citaty.su/wp-content/uploads/2012/04/prishvin.jp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itra.ru/public/photo/writer/009509812377187397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2016224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44008" y="1945233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99792" y="692696"/>
            <a:ext cx="61206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27 мая 1903 года родилась Елена Александровна Благинина </a:t>
            </a:r>
            <a:br>
              <a:rPr lang="ru-RU" dirty="0"/>
            </a:br>
            <a:r>
              <a:rPr lang="ru-RU" dirty="0"/>
              <a:t>    Над рожью, дождиком </a:t>
            </a:r>
            <a:br>
              <a:rPr lang="ru-RU" dirty="0"/>
            </a:br>
            <a:r>
              <a:rPr lang="ru-RU" dirty="0"/>
              <a:t>    примятой, </a:t>
            </a:r>
            <a:br>
              <a:rPr lang="ru-RU" dirty="0"/>
            </a:br>
            <a:r>
              <a:rPr lang="ru-RU" dirty="0"/>
              <a:t>    Стоит денёк почти </a:t>
            </a:r>
            <a:br>
              <a:rPr lang="ru-RU" dirty="0"/>
            </a:br>
            <a:r>
              <a:rPr lang="ru-RU" dirty="0"/>
              <a:t>    сквозной. </a:t>
            </a:r>
            <a:br>
              <a:rPr lang="ru-RU" dirty="0"/>
            </a:br>
            <a:r>
              <a:rPr lang="ru-RU" dirty="0"/>
              <a:t>    Орловский ветер </a:t>
            </a:r>
            <a:br>
              <a:rPr lang="ru-RU" dirty="0"/>
            </a:br>
            <a:r>
              <a:rPr lang="ru-RU" dirty="0"/>
              <a:t>    пахнет мятой, </a:t>
            </a:r>
            <a:br>
              <a:rPr lang="ru-RU" dirty="0"/>
            </a:br>
            <a:r>
              <a:rPr lang="ru-RU" dirty="0"/>
              <a:t>    Полынью, мёдом, </a:t>
            </a:r>
            <a:br>
              <a:rPr lang="ru-RU" dirty="0"/>
            </a:br>
            <a:r>
              <a:rPr lang="ru-RU" dirty="0"/>
              <a:t>    тишиной…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Автор этих строк, уроженка орловской деревни Елена Благинина не сразу поняла, что родилась поэтом. Дочь багажного кассира на станции Курск-I, внучка священника собиралась стать учительницей. Каждый день, в любую погоду, в самодельных башмаках на веревочной подошве (время было трудное: двадцатые годы) шла она за семь километров от дома в Курский педагогический институт. Но желание писать оказалось сильнее, и тогда же — в годы студенчества — в альманахе курских поэтов появились первые лирические стихи Елены Александровны.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727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орис Заходер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316835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47864" y="332656"/>
            <a:ext cx="561662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Борис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Владимирович Заходер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9 сентября 1918 в молдавском городе Когуле.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Семья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Заходера прожила в Молдавии недолго: сначала перебралась в Одессу, а затем переехала в Москву. Отец закончил Московский университет, стал работать юристом. Мать, образованная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женщина,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знавшая несколько иностранных языков,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работала переводчицей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1935 году Борис Заходер закончил школу, пошел работать на завод учеником токаря, позже поступил учиться в Московский авиационный институт, затем продолжал обучение на биологических факультетах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Московском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Казанском университетах (он с детства увлекался биологией). Но победила любовь к литературе: в 1938 г. он поступил в Литературный институт им.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А.М. Горького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/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Участвовал в советско-финляндской и Великой Отечественной войнах, куда отправлялся добровольцем. Произведения Заходера печатались в газете «Пионерская правда», журнале «Мурзилка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Большую известность Борису Владимировичу Заходеру принесли переводы известных зарубежных детских сказок: повести-сказки А. А. Милна "Винни-Пух и все-все-все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Трэверс "Мэри Поппинс"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Л. Кэррола "Приключения Алисы в Стране Чудес"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сказок Карела Чапека, братьев Гримм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пьесы Дж. М. Барри "Питер Пэн"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стихотворений Л. Керна, Ю. Тувима, У. Дж. Смита, Я. Бжехвы и др. Скончался Борис Заходер 7 ноября 2000 года в Москве. </a:t>
            </a:r>
          </a:p>
        </p:txBody>
      </p:sp>
    </p:spTree>
    <p:extLst>
      <p:ext uri="{BB962C8B-B14F-4D97-AF65-F5344CB8AC3E}">
        <p14:creationId xmlns:p14="http://schemas.microsoft.com/office/powerpoint/2010/main" val="3954270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Валентин Берест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32656"/>
            <a:ext cx="335557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5896" y="188640"/>
            <a:ext cx="5184576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Берестов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 Дмитриевич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(1928-1998)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1 апреля 1928 года в городе Мещовске, Калужской области в семье учителя. Читать будущий поэт научился в четыре года. Стихи начал писать с детства. Во время второй Мировой войны семья Берестовых оказалась в эвакуации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Ташкенте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там ему посчастливилось познакомиться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Надеждой Мандельштам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познакомила его с Анной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Ахматовой.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состоялась встреча с Корнеем Чуковским, сыгравшим большую роль в судьбе Валентина Берестова.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Прежде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всерьез заняться литературой, Валентин Берестов закончил исторический факультет МГУ, аспирантуру Института этнографии и много работал в археологических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раскопках.</a:t>
            </a:r>
            <a:r>
              <a:rPr lang="ru-RU" sz="1600" dirty="0"/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Берестов, как публицист, изучал творчество других поэтов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увлекательны его статьи о Дале, Блоке, Есенине,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Мандельштаме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 творчестве Высоцкого</a:t>
            </a:r>
            <a:r>
              <a:rPr lang="ru-RU" sz="1600" dirty="0" smtClean="0"/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годы жизни он иногда писал и выпускал детские сказки вместе со своей женой. Главная работа Берестова в девяностые годы — это составление вместе с женой, художницей и архитектором, «Избранного» по «Толковому словарю» В. И. Даля. В 2001 г. эта книга вышла в свет. В эти же годы Валентин Дмитриевич Берестов много времени уделяет передачам по радио и телевидению. Он сочиняет музыку для своих стихов, выступает с музыкальными группами</a:t>
            </a:r>
            <a:r>
              <a:rPr lang="ru-RU" dirty="0"/>
              <a:t>. .</a:t>
            </a:r>
          </a:p>
        </p:txBody>
      </p:sp>
    </p:spTree>
    <p:extLst>
      <p:ext uri="{BB962C8B-B14F-4D97-AF65-F5344CB8AC3E}">
        <p14:creationId xmlns:p14="http://schemas.microsoft.com/office/powerpoint/2010/main" val="3329015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аша Чёр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88926"/>
            <a:ext cx="19050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332657"/>
            <a:ext cx="626469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Саша Черный (настоящее имя Александр Михайлович Гликберг) родился 1 октября 1880 года в городе Одесса. </a:t>
            </a:r>
            <a:r>
              <a:rPr lang="ru-RU" dirty="0" smtClean="0"/>
              <a:t>В семье </a:t>
            </a:r>
            <a:r>
              <a:rPr lang="ru-RU" dirty="0"/>
              <a:t>провизора было 5 детей, двое из которых были Саши. Блондин и брюнет, «Белый» и «Черный». </a:t>
            </a:r>
            <a:endParaRPr lang="ru-RU" dirty="0" smtClean="0"/>
          </a:p>
          <a:p>
            <a:r>
              <a:rPr lang="ru-RU" dirty="0" smtClean="0"/>
              <a:t>Так </a:t>
            </a:r>
            <a:r>
              <a:rPr lang="ru-RU" dirty="0"/>
              <a:t>и появился псевдоним.</a:t>
            </a:r>
            <a:br>
              <a:rPr lang="ru-RU" dirty="0"/>
            </a:br>
            <a:r>
              <a:rPr lang="ru-RU" dirty="0"/>
              <a:t>Мальчик стал гимназистом в возрасте десяти лет. Чтобы Саша смог поступить учиться вне «процентной нормы» для евреев, отец </a:t>
            </a:r>
            <a:r>
              <a:rPr lang="ru-RU" dirty="0" smtClean="0"/>
              <a:t>крестил </a:t>
            </a:r>
            <a:r>
              <a:rPr lang="ru-RU" dirty="0"/>
              <a:t>его. Но учеба давалась Саше с трудом, его неоднократно отчисляли за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неуспеваемость</a:t>
            </a:r>
            <a:r>
              <a:rPr lang="ru-RU" dirty="0"/>
              <a:t>. В 15 лет мальчик сбежал из дома, начал </a:t>
            </a:r>
            <a:r>
              <a:rPr lang="ru-RU" dirty="0" smtClean="0"/>
              <a:t>бродяжничать </a:t>
            </a:r>
            <a:r>
              <a:rPr lang="ru-RU" dirty="0"/>
              <a:t>и вскоре оказался без средств к существованию. Отец и мать перестали отвечать на его просьбы о помощи. </a:t>
            </a:r>
            <a:endParaRPr lang="ru-RU" dirty="0" smtClean="0"/>
          </a:p>
          <a:p>
            <a:r>
              <a:rPr lang="ru-RU" dirty="0" smtClean="0"/>
              <a:t>О </a:t>
            </a:r>
            <a:r>
              <a:rPr lang="ru-RU" dirty="0"/>
              <a:t>судьбе Саши случайно узнал журналист и написал об этом статью, которая попала в руки крупного житомирского чиновника К. Роше. </a:t>
            </a:r>
            <a:endParaRPr lang="ru-RU" dirty="0" smtClean="0"/>
          </a:p>
          <a:p>
            <a:r>
              <a:rPr lang="ru-RU" dirty="0" smtClean="0"/>
              <a:t>Роше </a:t>
            </a:r>
            <a:r>
              <a:rPr lang="ru-RU" dirty="0"/>
              <a:t>был растроган этой печальной историей, и взял юношу к себе в дом. Так Саша попал в Житомир.</a:t>
            </a:r>
            <a:br>
              <a:rPr lang="ru-RU" dirty="0"/>
            </a:br>
            <a:r>
              <a:rPr lang="ru-RU" dirty="0"/>
              <a:t>Но и здесь будущий поэт гимназию не закончил, на этот раз - из-за конфликта с директором. Сашу призвали на воинскую службу, где он отслужил два года. </a:t>
            </a:r>
            <a:br>
              <a:rPr lang="ru-RU" dirty="0"/>
            </a:br>
            <a:r>
              <a:rPr lang="ru-RU" dirty="0"/>
              <a:t>Далее Александр оказался в местечке Новоселицы (на границе с Австро-Венгрией), где поступил работать в местную таможню. </a:t>
            </a:r>
          </a:p>
        </p:txBody>
      </p:sp>
    </p:spTree>
    <p:extLst>
      <p:ext uri="{BB962C8B-B14F-4D97-AF65-F5344CB8AC3E}">
        <p14:creationId xmlns:p14="http://schemas.microsoft.com/office/powerpoint/2010/main" val="3762832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332656"/>
            <a:ext cx="705678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1906 году вышел в свет сборник стихов «Разные мотивы», который вскоре был запрещен цензурой из-за политической сатиры. </a:t>
            </a:r>
            <a:br>
              <a:rPr lang="ru-RU" dirty="0"/>
            </a:br>
            <a:r>
              <a:rPr lang="ru-RU" dirty="0"/>
              <a:t>В 1910-1913 годах поэт писал детские книги. </a:t>
            </a:r>
            <a:br>
              <a:rPr lang="ru-RU" dirty="0"/>
            </a:br>
            <a:r>
              <a:rPr lang="ru-RU" dirty="0"/>
              <a:t>В 1914 году Александр ушел на фронт, служил в 5-й армии рядовым при полевом лазарете и работал как прозаик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Однако, не выдержав ужасов войны, впал в депрессию и был помещен в госпиталь. </a:t>
            </a:r>
            <a:br>
              <a:rPr lang="ru-RU" dirty="0"/>
            </a:br>
            <a:r>
              <a:rPr lang="ru-RU" dirty="0"/>
              <a:t>После Октябрьской революции осенью 1918 года Александр уехал в Прибалтику, а в 1920 году – в Германию. </a:t>
            </a:r>
            <a:endParaRPr lang="ru-RU" dirty="0" smtClean="0"/>
          </a:p>
          <a:p>
            <a:r>
              <a:rPr lang="ru-RU" dirty="0" smtClean="0"/>
              <a:t>Некоторое </a:t>
            </a:r>
            <a:r>
              <a:rPr lang="ru-RU" dirty="0"/>
              <a:t>время поэт жил в Италии, потом в Париже. На юге Франции провел он и последние годы жизни. </a:t>
            </a:r>
            <a:br>
              <a:rPr lang="ru-RU" dirty="0"/>
            </a:br>
            <a:r>
              <a:rPr lang="ru-RU" dirty="0"/>
              <a:t>В эмиграции Саша работал в газетах и журналах, устраивал литературные вечера, ездил по Франции и Бельгии, выступал </a:t>
            </a:r>
            <a:endParaRPr lang="ru-RU" dirty="0" smtClean="0"/>
          </a:p>
          <a:p>
            <a:r>
              <a:rPr lang="ru-RU" dirty="0" smtClean="0"/>
              <a:t>со </a:t>
            </a:r>
            <a:r>
              <a:rPr lang="ru-RU" dirty="0"/>
              <a:t>стихами перед русскими слушателями, выпускал книги. Особое место в его творчестве теперь занимала проза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адресованная и взрослым, и детям.</a:t>
            </a:r>
            <a:br>
              <a:rPr lang="ru-RU" dirty="0"/>
            </a:br>
            <a:r>
              <a:rPr lang="ru-RU" dirty="0"/>
              <a:t>Смерть Саши Черного была внезапной и неожиданной: рискуя жизнью, он помогал соседям тушить пожар, а потом, уже дома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у него произошел сердечный приступ. Умер Саша Черный во Франции в местечке Лаванду 5 июля 1932 года. Ему было всего 52 года. </a:t>
            </a:r>
          </a:p>
        </p:txBody>
      </p:sp>
    </p:spTree>
    <p:extLst>
      <p:ext uri="{BB962C8B-B14F-4D97-AF65-F5344CB8AC3E}">
        <p14:creationId xmlns:p14="http://schemas.microsoft.com/office/powerpoint/2010/main" val="3581246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88640"/>
            <a:ext cx="5184576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Сергей Владимирович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Михалков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13 марта 1913 года в Москве. Его семья имела дворянские корни. Кроме Сергея в семье воспитывались еще два мальчика: Михаил, Александр.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стихи Сергей начал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ещё в детстве.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Сергей вместе с родителями переселился в Ставропольский край. Именно там, в 1928 году впервые было опубликовано стихотворение Сергея Михалкова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1935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Михалков начинает учебу в Литературном институте. А уже в 1937 году он входит в «Союз писателей СССР». Буквально за несколько лет поэт Сергей Михалков стал известен по всему Союзу. Тогда же, в 1939, он получил высшую награду СССР – орден Ленина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Когда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началась Великая Отечественная война, Сергей работал военным корреспондентом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1944 году после решения правительства сменить гимн, Михалков стал одним из авторов текста новой версии. Вторая редакция текста гимна вышла из-под пера Михалкова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1977,третья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2000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Произведения Сергея Михалкова были настолько популярны, что к 2008 году по общим подсчетам их тираж составил 300 млн. В 2008 году за выдающиеся литературные заслуги был награжден орденом Святого апостола Андрея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Первозванного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Сергей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Михалков умер 27 августа 2009 года</a:t>
            </a:r>
          </a:p>
        </p:txBody>
      </p:sp>
      <p:pic>
        <p:nvPicPr>
          <p:cNvPr id="1026" name="Picture 2" descr="Биография Сергей Михалк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12" y="764704"/>
            <a:ext cx="350038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988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116633"/>
            <a:ext cx="511256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КОРНЕЙ </a:t>
            </a:r>
            <a:r>
              <a:rPr lang="ru-RU" altLang="ru-RU" sz="1200" b="1" dirty="0" smtClean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ИВАНОВИЧ ЧУКОВСКИЙ </a:t>
            </a:r>
            <a:r>
              <a:rPr lang="ru-RU" altLang="ru-RU" sz="1200" dirty="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(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1882–1969),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имя и фамилия Николай Васильевич Корнейчуков, русский советский писатель, переводчик, литературовед. Родился 19 (31) марта 1882 в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Санкт-Петербурге. Отец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Чуковского, петербургский студент, оставил его мать, крестьянку Полтавской губернии, </a:t>
            </a:r>
            <a:endParaRPr lang="ru-RU" alt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чего она с двумя детьми переехала в Одессу .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Занимался самообразованием, изучил английский язык. </a:t>
            </a:r>
            <a:endParaRPr lang="ru-RU" alt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1901 печатался в газете «Одесские новости», в 1903–1904 в качестве корреспондента этой газеты жил в Лондоне.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.Приобрел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известность как литературный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критик. Возглавив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приглашению М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Горького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отдел издательства «Парус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Чуковский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сам начал писать стихи (затем и прозу) для детей.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«Крокодил», «Мойдодыр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«Тараканище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«Муха-Цокотуха», «Бармалей», «Телефон»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непревзойденные шедевры литературы «для маленьких» и вместе с тем полноценные поэтические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тексты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Чуковского в области детской литературы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вывела его на изучение детского языка, первым исследователем которого он стал, выпустив в 1928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книгу «Маленькие дети»,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получившую затем название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 до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пяти» .В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1957 Чуковскому была присвоена ученая степень доктора филологических наук, в 1962 – почетное звание доктора литературы Оксфордского университета. </a:t>
            </a:r>
            <a:b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220px-chukovsk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548680"/>
            <a:ext cx="378842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801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Агния Бар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322389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75416" y="188640"/>
            <a:ext cx="5417064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Барто Агния Львовна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(настоящая фамилия Волова) (1906-1981), русская поэтесса. Родилась 4 (17) февраля 1906 в Москве в семье врача-ветеринара. Получила хорошее домашнее воспитание, которым руководил отец. Училась в гимназии, 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дновременно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занималась в хореографическом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1925 были опубликованы ее первые стихотворения «Китайчонок Ван Ли» и «Мишка-воришка».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К.И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Чуковский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отметил незаурядный талант Барто как детского поэта. Некоторые стихотворения были написаны совместно с мужем, поэтом П.Н. Барто («Девочка чумазая» и «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Девочка-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ревушка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1930).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выхода в свет цикла поэтических миниатюр для самых маленьких «Игрушки» (1936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Барто стала одним из самых известных и любимых читателями детских поэтов, ее произведения издавались огромными тиражами, входили в хрестоматии.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Агния Барто написала сценарии кинофильмов «Подкидыш» (1940, совм. с актрисой Риной Зеленой), «Алеша Птицын вырабатывает характер» (1953), «10 000 мальчиков» (1962, совм. с И. Окадой). Ее стихотворение «Веревочка» было взято режиссером И. Фрэзом за основу замысла фильма «Слон и веревочка» (1945).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годы Великой Отечественной войны Барто находилась в эвакуации в Свердловске, выезжала на фронт с чтением своих стихов, выступала 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сборник «Стихи детям» (1949) Агнии Барто была присуждена Государственная премия (1950).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воспитанниках детского дома рассказывается в поэме Барто «Звенигород» (1948). В течение девяти лет Барто вела на радио передачу «Найти человека», в которой занималась поисками людей, разлученных войной. С ее помощью было воссоединено около 1000 семей. Об этой работе Барто написала повесть «Найти человека» (опубл. в 1968). </a:t>
            </a:r>
          </a:p>
        </p:txBody>
      </p:sp>
    </p:spTree>
    <p:extLst>
      <p:ext uri="{BB962C8B-B14F-4D97-AF65-F5344CB8AC3E}">
        <p14:creationId xmlns:p14="http://schemas.microsoft.com/office/powerpoint/2010/main" val="3133536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раткая биография Михаила Пришвина">
            <a:hlinkClick r:id="rId2" tooltip="Пришвин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04664"/>
            <a:ext cx="295232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5896" y="260648"/>
            <a:ext cx="489654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Пришвин Михаил Михайлович (1873— 1954</a:t>
            </a:r>
            <a:r>
              <a:rPr lang="ru-RU" sz="1600" b="1" dirty="0" smtClean="0"/>
              <a:t>),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4 февраля 1873 г. в селе Хрущёве Орловской губернии в обедневшей купеческой семье.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1883 г. учился в Елецкой гимназии, из которой был отчислен в четвёртом классе за дерзость учителю. Образование удалось завершить в Тюменском реальном училище.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1900 г. Пришвин отправился в Германию, где окончил агрономическое отделение Лейпцигского университета. По возвращении в Россию работал агрономом.</a:t>
            </a:r>
          </a:p>
          <a:p>
            <a:pPr lvl="0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1906 г. произошёл резкий перелом в жизни Пришвина — он совершил путешествие в Карелию, результатом которого стало обращение к литературе. В дальнейшем писатель побывал во многих уголках необъятной страны — на Дальнем Востоке и в Казахстане, в Поволжье и на Крайнем Севере. Каждая поездка вносила свою толику (повесть, рассказ) в сотворение многоликой картины природы.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Умер 16 января 1954 г. в Москве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7601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piplz.ru/datas/photos/page_18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548680"/>
            <a:ext cx="3456383" cy="506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51919" y="576358"/>
            <a:ext cx="521240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Вита́лий Валенти́нович Биа́нки </a:t>
            </a:r>
            <a:r>
              <a:rPr lang="ru-RU" sz="1600" dirty="0"/>
              <a:t>(11 февраля 1894, Санкт-Петербург, Российская империя </a:t>
            </a:r>
            <a:r>
              <a:rPr lang="ru-RU" sz="1600" dirty="0" smtClean="0"/>
              <a:t>—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10 июня 1959, Ленинград, СССР) — советский писатель, автор многих произведений для детей.</a:t>
            </a:r>
            <a:br>
              <a:rPr lang="ru-RU" sz="1600" dirty="0"/>
            </a:br>
            <a:r>
              <a:rPr lang="ru-RU" sz="1600" dirty="0" smtClean="0"/>
              <a:t>Родился </a:t>
            </a:r>
            <a:r>
              <a:rPr lang="ru-RU" sz="1600" dirty="0"/>
              <a:t>Виталий в семье ученого-орнитолога. Страсть к природе он унаследовал как раз от </a:t>
            </a:r>
            <a:r>
              <a:rPr lang="ru-RU" sz="1600" dirty="0" smtClean="0"/>
              <a:t>него</a:t>
            </a:r>
            <a:r>
              <a:rPr lang="ru-RU" sz="1600" dirty="0" smtClean="0"/>
              <a:t>. С </a:t>
            </a:r>
            <a:r>
              <a:rPr lang="ru-RU" sz="1600" dirty="0"/>
              <a:t>детства Виталий помогал отцу. Зимой он обрабатывал коллекции, а летом они вдвоем шли </a:t>
            </a:r>
            <a:r>
              <a:rPr lang="ru-RU" sz="1600" dirty="0" smtClean="0"/>
              <a:t>в </a:t>
            </a:r>
            <a:r>
              <a:rPr lang="ru-RU" sz="1600" dirty="0"/>
              <a:t>экспедиции и изучали жизнь птиц, животных у себя на даче. Виталий закончил обучение в гимназии </a:t>
            </a:r>
            <a:r>
              <a:rPr lang="ru-RU" sz="1600" dirty="0" smtClean="0"/>
              <a:t>и </a:t>
            </a:r>
            <a:r>
              <a:rPr lang="ru-RU" sz="1600" dirty="0"/>
              <a:t>понял, чем будет заниматься в будущем. В 1915 году он поступает в Петроградский университет на </a:t>
            </a:r>
            <a:r>
              <a:rPr lang="ru-RU" sz="1600" dirty="0" smtClean="0"/>
              <a:t>естественное </a:t>
            </a:r>
            <a:r>
              <a:rPr lang="ru-RU" sz="1600" dirty="0"/>
              <a:t>отделение. Увы, закончить обучение ему не удалось. Его мобилизовали в армию. </a:t>
            </a:r>
            <a:endParaRPr lang="ru-RU" sz="1600" dirty="0" smtClean="0"/>
          </a:p>
          <a:p>
            <a:r>
              <a:rPr lang="ru-RU" sz="1600" dirty="0" smtClean="0"/>
              <a:t>После </a:t>
            </a:r>
            <a:r>
              <a:rPr lang="ru-RU" sz="1600" dirty="0"/>
              <a:t>Октябрьской революции он не вернулся в родной Петербург, он начал жить на Алтае, в Бийске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Он работал преподавателем в школе и также был сотрудником краеведческого музея. </a:t>
            </a:r>
            <a:br>
              <a:rPr lang="ru-RU" sz="1600" dirty="0"/>
            </a:br>
            <a:r>
              <a:rPr lang="ru-RU" sz="1600" dirty="0"/>
              <a:t>Именно в Бийске он начал пробовать себя в литературе. В местной газете он печатает свои первые рассказы и стихи о природе. 1928 году вышло первое издание очередной книги Бианки – «Лесная газета». Эта книга обрела множество поклонников. Для самого писателя эта книга была самой главной и самой любимой. </a:t>
            </a:r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15236498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1163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Учитель</cp:lastModifiedBy>
  <cp:revision>22</cp:revision>
  <dcterms:created xsi:type="dcterms:W3CDTF">2015-02-10T07:38:19Z</dcterms:created>
  <dcterms:modified xsi:type="dcterms:W3CDTF">2015-06-09T14:31:04Z</dcterms:modified>
</cp:coreProperties>
</file>