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2" r:id="rId7"/>
    <p:sldId id="264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2D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8640"/>
            <a:ext cx="8186766" cy="1168658"/>
          </a:xfrm>
        </p:spPr>
        <p:txBody>
          <a:bodyPr>
            <a:noAutofit/>
          </a:bodyPr>
          <a:lstStyle/>
          <a:p>
            <a:pPr lvl="0" algn="l">
              <a:spcBef>
                <a:spcPct val="20000"/>
              </a:spcBef>
            </a:pP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№211 А.Байтұрсынов атындағы орта мектеп</a:t>
            </a:r>
            <a:b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Сейділдаева Жанат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Тақырыбы: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Шынайы көшбасшының адамгершілік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қасиеттері                      </a:t>
            </a: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Жоспары: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1.Шынайы көшбасшы дегеніміз кім?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2.Ұлы рухани ұстаздардың көшбасшылық туралы ойлары 3.Ұлы және шынайы көшбасшылар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4.Көшбасшылық-жеке тұлғаның рухани-адамгершілік дамуының нәтижесі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5.Шынайы көшбасшыға тән қасиеттер</a:t>
            </a:r>
            <a:b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6.Көшбасшыға тән қасиеттер</a:t>
            </a:r>
            <a: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2400" b="1" i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85372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Көшбасшы</a:t>
            </a:r>
            <a:r>
              <a:rPr lang="kk-KZ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 ағылшынша “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leader</a:t>
            </a:r>
            <a:r>
              <a:rPr lang="kk-KZ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–жетекші) қоғамға, ұйымға немесе топқа ықпал етуге қабілетті тұлға.</a:t>
            </a:r>
            <a:br>
              <a:rPr lang="kk-KZ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785926"/>
            <a:ext cx="714373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93973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0"/>
            <a:ext cx="5472122" cy="1654164"/>
          </a:xfrm>
        </p:spPr>
        <p:txBody>
          <a:bodyPr>
            <a:normAutofit fontScale="90000"/>
          </a:bodyPr>
          <a:lstStyle/>
          <a:p>
            <a:r>
              <a:rPr lang="kk-KZ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Патша дана тұлға болғанда, дүние шырайлана түспек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28662" y="3000372"/>
            <a:ext cx="8215338" cy="350046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kk-KZ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 algn="ctr">
              <a:buNone/>
            </a:pPr>
            <a:endParaRPr lang="kk-KZ" sz="36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36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36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kk-KZ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Жүсіп Баласағұни</a:t>
            </a:r>
          </a:p>
          <a:p>
            <a:pPr algn="ctr">
              <a:buNone/>
            </a:pPr>
            <a:r>
              <a:rPr lang="kk-KZ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( 1020-?)                               </a:t>
            </a:r>
            <a:endParaRPr lang="ru-RU" sz="3600" b="1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AutoShape 4" descr="Картинки по запросу плат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Картинки по запросу плат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Картинки по запросу плат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Картинки по запросу плато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 descr="F:\плато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2857520" cy="242889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2285992"/>
            <a:ext cx="621509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kk-KZ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Платон </a:t>
            </a:r>
          </a:p>
          <a:p>
            <a:pPr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( б.д.д 427-347)</a:t>
            </a:r>
          </a:p>
          <a:p>
            <a:pPr>
              <a:buNone/>
            </a:pP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026" name="Picture 2" descr="F:\жүсіп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286124"/>
            <a:ext cx="2500330" cy="235745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14348" y="2857496"/>
            <a:ext cx="557216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kk-KZ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kk-KZ" sz="12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12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6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Елшісі епсіз патшаның           бағы жанбайды</a:t>
            </a:r>
            <a:endParaRPr lang="kk-KZ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20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58180" y="7500966"/>
            <a:ext cx="78581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547528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64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Дейл Брекенридж Карнеги</a:t>
            </a:r>
            <a:b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(1922-1955ж)</a:t>
            </a:r>
            <a:b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Атақты педагог,жазушы,психолог</a:t>
            </a:r>
            <a:endParaRPr lang="ru-RU" sz="1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kk-KZ" sz="20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0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0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0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1.Мақтау мен әділ бағалаудан бастаңыз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2.Қателіктер  жөнінде бетпе-бет кездесіп айтыңыз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3.Бір адамды сынаудың алдында ,өз қателіктеріңіз жайлы айтып беріңіз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4.Бұйрық берудің орнына, идеяларды әкелетін сұрақтарды қойыңыз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5.Кішігірім жетістігі үшінде мақтаңыз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6.Сіз көшбасшы ретінде әріптестеріңізді көшбасшы болуға дайындағаныңыз жөн.</a:t>
            </a:r>
            <a:endParaRPr lang="ru-RU" sz="2000" b="1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el.kz/media/images/tiny_images/34e860f6a942b0e9f445bcc937f777d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85728"/>
            <a:ext cx="2571768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1643050"/>
            <a:ext cx="8086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66843" y="3244334"/>
            <a:ext cx="2103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785786" y="642918"/>
            <a:ext cx="3071834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071546"/>
            <a:ext cx="2357454" cy="1214446"/>
          </a:xfrm>
        </p:spPr>
        <p:txBody>
          <a:bodyPr>
            <a:normAutofit fontScale="90000"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kk-KZ" sz="31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Ұлы көшбасшылар</a:t>
            </a:r>
            <a:r>
              <a:rPr lang="kk-KZ" sz="27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7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2857496"/>
            <a:ext cx="4043362" cy="32686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Шынайы көшбасшы басқалар үшін өмір сүреді</a:t>
            </a:r>
          </a:p>
          <a:p>
            <a:pPr algn="ctr"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А.Құнанбаев</a:t>
            </a:r>
          </a:p>
          <a:p>
            <a:pPr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М.Ганди</a:t>
            </a:r>
          </a:p>
          <a:p>
            <a:pPr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А.Линкольн</a:t>
            </a:r>
          </a:p>
          <a:p>
            <a:pPr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Л.Н.Толстой</a:t>
            </a:r>
          </a:p>
          <a:p>
            <a:pPr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Ш.Айтматов</a:t>
            </a:r>
          </a:p>
          <a:p>
            <a:pPr>
              <a:buNone/>
            </a:pP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14942" y="714356"/>
            <a:ext cx="3071834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Шынайы </a:t>
            </a:r>
          </a:p>
          <a:p>
            <a:pPr algn="ctr"/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көшбасшылар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8596" y="2928934"/>
            <a:ext cx="36433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 көшбасшы өзі үшін өмір сүреді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</a:rPr>
              <a:t>       Гитлер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Шыңғысхан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Сталин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Петр 1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А.Македонский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Е.Зұлқарнайн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42910" y="642918"/>
            <a:ext cx="621509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Көшбасшыға тән  қасиеттер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Жарамсақтануға жол бермейді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Барлығын бағындырады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Адамдардың көңіліне сенім ұялатады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Жеңіске жетуге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мүмкіндік береді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5.Адамдарды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басқаруға мүмкіндік туғызады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4000" i="1" dirty="0" smtClean="0">
                <a:solidFill>
                  <a:srgbClr val="FF0000"/>
                </a:solidFill>
              </a:rPr>
              <a:t>                                      Конфуций</a:t>
            </a:r>
            <a:endParaRPr lang="ru-RU" sz="40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К\Desktop\КУРС ка керек\1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rcRect b="1513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138</Words>
  <Application>Microsoft Office PowerPoint</Application>
  <PresentationFormat>Экран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       №211 А.Байтұрсынов атындағы орта мектеп    Сейділдаева Жанат  Тақырыбы: Шынайы көшбасшының адамгершілік                       қасиеттері                       Жоспары: 1.Шынайы көшбасшы дегеніміз кім? 2.Ұлы рухани ұстаздардың көшбасшылық туралы ойлары 3.Ұлы және шынайы көшбасшылар 4.Көшбасшылық-жеке тұлғаның рухани-адамгершілік дамуының нәтижесі 5.Шынайы көшбасшыға тән қасиеттер 6.Көшбасшыға тән қасиеттер </vt:lpstr>
      <vt:lpstr> Көшбасшы- ( ағылшынша “leader” –жетекші) қоғамға, ұйымға немесе топқа ықпал етуге қабілетті тұлға. </vt:lpstr>
      <vt:lpstr>  Патша дана тұлға болғанда, дүние шырайлана түспек</vt:lpstr>
      <vt:lpstr>                                                         Дейл Брекенридж Карнеги                                                    (1922-1955ж)                                                                     Атақты педагог,жазушы,психолог</vt:lpstr>
      <vt:lpstr>     : </vt:lpstr>
      <vt:lpstr>                                           Ұлы көшбасшылар </vt:lpstr>
      <vt:lpstr> Көшбасшыға тән  қасиеттер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777</cp:lastModifiedBy>
  <cp:revision>32</cp:revision>
  <dcterms:created xsi:type="dcterms:W3CDTF">2017-02-10T07:24:49Z</dcterms:created>
  <dcterms:modified xsi:type="dcterms:W3CDTF">2017-02-12T18:28:49Z</dcterms:modified>
</cp:coreProperties>
</file>