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1" r:id="rId5"/>
    <p:sldId id="260" r:id="rId6"/>
    <p:sldId id="259" r:id="rId7"/>
    <p:sldId id="258" r:id="rId8"/>
    <p:sldId id="263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326" y="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5408_3d_space_scene_hd_wallpap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4213" y="620713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427538" y="5013325"/>
            <a:ext cx="4716462" cy="11049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tx1">
                    <a:alpha val="89999"/>
                  </a:schemeClr>
                </a:solidFill>
              </a14:hiddenFill>
            </a:ext>
          </a:extLst>
        </p:spPr>
        <p:txBody>
          <a:bodyPr/>
          <a:lstStyle>
            <a:lvl1pPr marL="0" indent="369888" algn="r">
              <a:buFontTx/>
              <a:buNone/>
              <a:defRPr sz="2000"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A0863F8-757C-46E6-AD60-FAE41C62AFD8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B1E990-B7E3-4643-9FE7-CA1C7C0D242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52850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9C1F3E-60C0-44D2-8672-2C6762CB423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52751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0" y="1628775"/>
            <a:ext cx="4495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28775"/>
            <a:ext cx="4495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73F527-0D0B-46AC-80DF-B8C0E3B8EFF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14953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0B1900-8D23-4D67-A42B-C5ED6232D5E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30816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A04577-3583-49B9-B94F-4645CF1C664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52419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BFDD84-7512-491F-B135-16B7BDF3267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49195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EDC5F9-5C37-4863-B4E7-11E91657A44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82230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016547-9153-4A24-9804-DA07AEE7380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00886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E49BAD-CB74-4A1A-AEB9-DD8F69E554A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75436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60350"/>
            <a:ext cx="2286000" cy="58943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260350"/>
            <a:ext cx="6705600" cy="58943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341E1F-41D5-47D7-801B-A5D8F927060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54007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5408_3d_space_scene_hd_wallpapers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260350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628775"/>
            <a:ext cx="9144000" cy="4525963"/>
          </a:xfrm>
          <a:prstGeom prst="rect">
            <a:avLst/>
          </a:prstGeom>
          <a:solidFill>
            <a:schemeClr val="tx1">
              <a:alpha val="8999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68313" y="6237288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ru-RU" alt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67063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endParaRPr lang="ru-RU" alt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88125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0CBFDAE6-15D6-4520-A3B6-D8E77A96DE93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712788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1177925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  <a:cs typeface="+mn-cs"/>
        </a:defRPr>
      </a:lvl2pPr>
      <a:lvl3pPr marL="1585913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  <a:cs typeface="+mn-cs"/>
        </a:defRPr>
      </a:lvl3pPr>
      <a:lvl4pPr marL="19939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  <a:cs typeface="+mn-cs"/>
        </a:defRPr>
      </a:lvl4pPr>
      <a:lvl5pPr marL="2401888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5pPr>
      <a:lvl6pPr marL="2859088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6pPr>
      <a:lvl7pPr marL="3316288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7pPr>
      <a:lvl8pPr marL="3773488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8pPr>
      <a:lvl9pPr marL="4230688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ru-RU" sz="6000" dirty="0" smtClean="0">
                <a:latin typeface="Georgia" panose="02040502050405020303" pitchFamily="18" charset="0"/>
              </a:rPr>
              <a:t>Our</a:t>
            </a:r>
            <a:r>
              <a:rPr lang="en-US" altLang="ru-RU" sz="6000" dirty="0" smtClean="0"/>
              <a:t> place in space</a:t>
            </a:r>
            <a:endParaRPr lang="ru-RU" altLang="ru-RU" sz="60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139952" y="5085184"/>
            <a:ext cx="4716462" cy="1104900"/>
          </a:xfrm>
        </p:spPr>
        <p:txBody>
          <a:bodyPr/>
          <a:lstStyle/>
          <a:p>
            <a:r>
              <a:rPr lang="en-US" altLang="ru-RU" sz="3200" dirty="0" err="1" smtClean="0">
                <a:latin typeface="Georgia" panose="02040502050405020303" pitchFamily="18" charset="0"/>
              </a:rPr>
              <a:t>Muravjova</a:t>
            </a:r>
            <a:r>
              <a:rPr lang="en-US" altLang="ru-RU" sz="3200" dirty="0" smtClean="0">
                <a:latin typeface="Georgia" panose="02040502050405020303" pitchFamily="18" charset="0"/>
              </a:rPr>
              <a:t> Varvara, Class 4A</a:t>
            </a:r>
          </a:p>
          <a:p>
            <a:endParaRPr lang="ru-RU" altLang="ru-RU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newsps.ru/wp-content/uploads/2013/05/su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96752"/>
            <a:ext cx="4235991" cy="341845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TextBox 3"/>
          <p:cNvSpPr txBox="1"/>
          <p:nvPr/>
        </p:nvSpPr>
        <p:spPr>
          <a:xfrm>
            <a:off x="971600" y="4888024"/>
            <a:ext cx="797365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Earth gets light, heat and energy </a:t>
            </a:r>
          </a:p>
          <a:p>
            <a:r>
              <a:rPr lang="en-US" sz="3600" b="1" dirty="0">
                <a:solidFill>
                  <a:schemeClr val="bg1"/>
                </a:solidFill>
                <a:latin typeface="Georgia" panose="02040502050405020303" pitchFamily="18" charset="0"/>
              </a:rPr>
              <a:t>f</a:t>
            </a:r>
            <a:r>
              <a:rPr lang="en-US" sz="36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rom the Sun.</a:t>
            </a:r>
            <a:endParaRPr lang="ru-RU" sz="36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28154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http://s001.radikal.ru/i193/1003/4b/45874f818f7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0688"/>
            <a:ext cx="3600400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" y="5288340"/>
            <a:ext cx="93245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Scientists take photos of Earth from space.</a:t>
            </a:r>
          </a:p>
          <a:p>
            <a:endParaRPr lang="ru-RU" sz="4800" dirty="0">
              <a:solidFill>
                <a:schemeClr val="bg1"/>
              </a:solidFill>
            </a:endParaRPr>
          </a:p>
        </p:txBody>
      </p:sp>
      <p:pic>
        <p:nvPicPr>
          <p:cNvPr id="4103" name="Picture 7" descr="http://www.wallpage.ru/imgbig/wallpapers_3969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76672"/>
            <a:ext cx="3816424" cy="2862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100" y="3319856"/>
            <a:ext cx="3240359" cy="2025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1964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realty.dmir.ru/articles/content/30428/Florida3lr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5472608" cy="368306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5143" y="3356992"/>
            <a:ext cx="4795267" cy="319845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31085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0-tub-ru.yandex.net/i?id=2d487dc22a8076b3fabddd742bfa3cec&amp;n=33&amp;h=215&amp;w=38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48680"/>
            <a:ext cx="6984776" cy="3931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07384" y="5229200"/>
            <a:ext cx="5529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</a:rPr>
              <a:t>Stars are hot balls</a:t>
            </a:r>
            <a:endParaRPr lang="ru-RU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124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s1.dmcdn.net/NoiVN/1280x720-F8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52195"/>
            <a:ext cx="7992888" cy="44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27584" y="5805264"/>
            <a:ext cx="7763728" cy="369332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The Sun is the center of our solar system. All its planets revolve around it. 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69633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1720" y="577223"/>
            <a:ext cx="5569153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perspectiveRelaxedModerately"/>
              <a:lightRig rig="threePt" dir="t"/>
            </a:scene3d>
          </a:bodyPr>
          <a:lstStyle/>
          <a:p>
            <a:r>
              <a:rPr lang="en-US" sz="6000" b="1" dirty="0" smtClean="0">
                <a:solidFill>
                  <a:schemeClr val="bg1"/>
                </a:solidFill>
              </a:rPr>
              <a:t>Our Neighbors</a:t>
            </a:r>
            <a:endParaRPr lang="ru-RU" sz="6000" b="1" dirty="0">
              <a:solidFill>
                <a:schemeClr val="bg1"/>
              </a:solidFill>
            </a:endParaRPr>
          </a:p>
        </p:txBody>
      </p:sp>
      <p:pic>
        <p:nvPicPr>
          <p:cNvPr id="4098" name="Picture 2" descr="http://iloveyoupictures.com/wp-content/uploads/2016/04/awesome-pictures-of-the-planets-for-kid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060848"/>
            <a:ext cx="7424824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2481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2348880"/>
            <a:ext cx="858855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CascadeUp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>
                  <a:solidFill>
                    <a:srgbClr val="C00000"/>
                  </a:solidFill>
                </a:ln>
                <a:solidFill>
                  <a:schemeClr val="accent3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Thank you for your attention!!!</a:t>
            </a:r>
            <a:endParaRPr lang="ru-RU" sz="5400" b="1" cap="none" spc="0" dirty="0">
              <a:ln w="11430">
                <a:solidFill>
                  <a:srgbClr val="C00000"/>
                </a:solidFill>
              </a:ln>
              <a:solidFill>
                <a:schemeClr val="accent3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4881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28_Space_2">
  <a:themeElements>
    <a:clrScheme name="Space_2_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pace_2_1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pace_2_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ace_2_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ace_2_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ace_2_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ace_2_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ace_2_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pace_2_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pace_2_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pace_2_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pace_2_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pace_2_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pace_2_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128_Space_2</Template>
  <TotalTime>59</TotalTime>
  <Words>57</Words>
  <Application>Microsoft Office PowerPoint</Application>
  <PresentationFormat>Экран (4:3)</PresentationFormat>
  <Paragraphs>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128_Space_2</vt:lpstr>
      <vt:lpstr>Our place in space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place in space</dc:title>
  <dc:creator>Tatyana</dc:creator>
  <cp:lastModifiedBy>Tatyana</cp:lastModifiedBy>
  <cp:revision>11</cp:revision>
  <dcterms:created xsi:type="dcterms:W3CDTF">2017-03-26T17:46:13Z</dcterms:created>
  <dcterms:modified xsi:type="dcterms:W3CDTF">2017-03-30T07:39:40Z</dcterms:modified>
</cp:coreProperties>
</file>