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224AA58-7464-4935-844C-F11164964D6A}" type="datetimeFigureOut">
              <a:rPr lang="ru-RU" smtClean="0"/>
              <a:t>31.03.2017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E64BA3E-7D3A-421E-BB04-5970390BBE9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«Мы и Здоровье»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87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1187624" y="972313"/>
            <a:ext cx="6696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Если вы решили стать здоровым и не знаете с чего начать… начните с РЕЖИМА ДНЯ!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РЕЖИМ ДНЯ – основной пункт здоровья. Режим дня очень важен не только для детей, но и для взрослых он тоже необходим. Важно соблюдать режим дня и делать всё по правилам. Например: закаляться, делать утром зарядку, чистить зубы (обязательно 2 раза в день, правильно и во время принимать пищу, гулять на свежем воздухе. И если вы начнёте выполнять РЕЖИМ ДНЯ, то вы обязательно станете ЗДОРОВЫМ.</a:t>
            </a:r>
            <a:endParaRPr lang="ru-RU" dirty="0"/>
          </a:p>
        </p:txBody>
      </p:sp>
      <p:pic>
        <p:nvPicPr>
          <p:cNvPr id="1026" name="Picture 2" descr="Картинки по запросу режим дня 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05" y="3818255"/>
            <a:ext cx="1956989" cy="252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артинки по запросу закаливание пн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88015"/>
            <a:ext cx="2066567" cy="296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хожее изображение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4"/>
          <a:stretch/>
        </p:blipFill>
        <p:spPr bwMode="auto">
          <a:xfrm>
            <a:off x="3851920" y="3818254"/>
            <a:ext cx="1692188" cy="252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30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режим дня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8136903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7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режим дня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870" y="1340768"/>
            <a:ext cx="3650651" cy="519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26733" y="908720"/>
            <a:ext cx="4070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Спорт это сила! Сила это спорт!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685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5459" y="2708918"/>
            <a:ext cx="6192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Спасибо</a:t>
            </a:r>
            <a:r>
              <a:rPr lang="ru-RU" sz="3600" dirty="0" smtClean="0">
                <a:solidFill>
                  <a:schemeClr val="bg2"/>
                </a:solidFill>
              </a:rPr>
              <a:t> 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>за просмотр!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8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</TotalTime>
  <Words>34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Остин</vt:lpstr>
      <vt:lpstr>«Мы и Здоровье»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«Мы и Здоровье»</dc:title>
  <dc:creator>Ксюша</dc:creator>
  <cp:lastModifiedBy>Ксюша</cp:lastModifiedBy>
  <cp:revision>2</cp:revision>
  <dcterms:created xsi:type="dcterms:W3CDTF">2017-03-31T18:02:42Z</dcterms:created>
  <dcterms:modified xsi:type="dcterms:W3CDTF">2017-03-31T18:22:17Z</dcterms:modified>
</cp:coreProperties>
</file>