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7" r:id="rId2"/>
    <p:sldId id="258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</p:sldIdLst>
  <p:sldSz cx="12599988" cy="10399713"/>
  <p:notesSz cx="6858000" cy="9144000"/>
  <p:defaultTextStyle>
    <a:defPPr>
      <a:defRPr lang="ru-RU"/>
    </a:defPPr>
    <a:lvl1pPr marL="0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1pPr>
    <a:lvl2pPr marL="566379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2pPr>
    <a:lvl3pPr marL="1132759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3pPr>
    <a:lvl4pPr marL="1699138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4pPr>
    <a:lvl5pPr marL="2265517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5pPr>
    <a:lvl6pPr marL="2831897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6pPr>
    <a:lvl7pPr marL="3398276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7pPr>
    <a:lvl8pPr marL="3964656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8pPr>
    <a:lvl9pPr marL="4531035" algn="l" defTabSz="1132759" rtl="0" eaLnBrk="1" latinLnBrk="0" hangingPunct="1">
      <a:defRPr sz="223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76" userDrawn="1">
          <p15:clr>
            <a:srgbClr val="A4A3A4"/>
          </p15:clr>
        </p15:guide>
        <p15:guide id="2" pos="39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FFFF"/>
    <a:srgbClr val="FFFFCC"/>
    <a:srgbClr val="0000CC"/>
    <a:srgbClr val="D3F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>
        <p:scale>
          <a:sx n="87" d="100"/>
          <a:sy n="87" d="100"/>
        </p:scale>
        <p:origin x="366" y="-336"/>
      </p:cViewPr>
      <p:guideLst>
        <p:guide orient="horz" pos="3276"/>
        <p:guide pos="396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4" d="100"/>
        <a:sy n="8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C60989-76EA-4148-8C8F-308C3EC52742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560513" y="1143000"/>
            <a:ext cx="37369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247A51-CF34-4B8A-A4F2-C5D5160AEB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369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1pPr>
    <a:lvl2pPr marL="566379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2pPr>
    <a:lvl3pPr marL="1132759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3pPr>
    <a:lvl4pPr marL="1699138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4pPr>
    <a:lvl5pPr marL="2265517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5pPr>
    <a:lvl6pPr marL="2831897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6pPr>
    <a:lvl7pPr marL="3398276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7pPr>
    <a:lvl8pPr marL="3964656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8pPr>
    <a:lvl9pPr marL="4531035" algn="l" defTabSz="1132759" rtl="0" eaLnBrk="1" latinLnBrk="0" hangingPunct="1">
      <a:defRPr sz="14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590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36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29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889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60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020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215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0144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3202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560513" y="1143000"/>
            <a:ext cx="3736975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B8F7F-93DF-42AC-A5ED-28CF8029CEF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265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4999" y="1701991"/>
            <a:ext cx="10709990" cy="3620641"/>
          </a:xfrm>
        </p:spPr>
        <p:txBody>
          <a:bodyPr anchor="b"/>
          <a:lstStyle>
            <a:lvl1pPr algn="ctr">
              <a:defRPr sz="826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4999" y="5462257"/>
            <a:ext cx="9449991" cy="2510856"/>
          </a:xfrm>
        </p:spPr>
        <p:txBody>
          <a:bodyPr/>
          <a:lstStyle>
            <a:lvl1pPr marL="0" indent="0" algn="ctr">
              <a:buNone/>
              <a:defRPr sz="3307"/>
            </a:lvl1pPr>
            <a:lvl2pPr marL="630022" indent="0" algn="ctr">
              <a:buNone/>
              <a:defRPr sz="2756"/>
            </a:lvl2pPr>
            <a:lvl3pPr marL="1260043" indent="0" algn="ctr">
              <a:buNone/>
              <a:defRPr sz="2480"/>
            </a:lvl3pPr>
            <a:lvl4pPr marL="1890065" indent="0" algn="ctr">
              <a:buNone/>
              <a:defRPr sz="2205"/>
            </a:lvl4pPr>
            <a:lvl5pPr marL="2520086" indent="0" algn="ctr">
              <a:buNone/>
              <a:defRPr sz="2205"/>
            </a:lvl5pPr>
            <a:lvl6pPr marL="3150108" indent="0" algn="ctr">
              <a:buNone/>
              <a:defRPr sz="2205"/>
            </a:lvl6pPr>
            <a:lvl7pPr marL="3780130" indent="0" algn="ctr">
              <a:buNone/>
              <a:defRPr sz="2205"/>
            </a:lvl7pPr>
            <a:lvl8pPr marL="4410151" indent="0" algn="ctr">
              <a:buNone/>
              <a:defRPr sz="2205"/>
            </a:lvl8pPr>
            <a:lvl9pPr marL="5040173" indent="0" algn="ctr">
              <a:buNone/>
              <a:defRPr sz="2205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6033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02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9687" y="2592709"/>
            <a:ext cx="10867490" cy="4325991"/>
          </a:xfrm>
        </p:spPr>
        <p:txBody>
          <a:bodyPr anchor="b"/>
          <a:lstStyle>
            <a:lvl1pPr>
              <a:defRPr sz="8268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687" y="6959626"/>
            <a:ext cx="10867490" cy="2274936"/>
          </a:xfrm>
        </p:spPr>
        <p:txBody>
          <a:bodyPr/>
          <a:lstStyle>
            <a:lvl1pPr marL="0" indent="0">
              <a:buNone/>
              <a:defRPr sz="3307">
                <a:solidFill>
                  <a:schemeClr val="tx1"/>
                </a:solidFill>
              </a:defRPr>
            </a:lvl1pPr>
            <a:lvl2pPr marL="630022" indent="0">
              <a:buNone/>
              <a:defRPr sz="2756">
                <a:solidFill>
                  <a:schemeClr val="tx1">
                    <a:tint val="75000"/>
                  </a:schemeClr>
                </a:solidFill>
              </a:defRPr>
            </a:lvl2pPr>
            <a:lvl3pPr marL="1260043" indent="0">
              <a:buNone/>
              <a:defRPr sz="2480">
                <a:solidFill>
                  <a:schemeClr val="tx1">
                    <a:tint val="75000"/>
                  </a:schemeClr>
                </a:solidFill>
              </a:defRPr>
            </a:lvl3pPr>
            <a:lvl4pPr marL="1890065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4pPr>
            <a:lvl5pPr marL="2520086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5pPr>
            <a:lvl6pPr marL="3150108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6pPr>
            <a:lvl7pPr marL="3780130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7pPr>
            <a:lvl8pPr marL="4410151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8pPr>
            <a:lvl9pPr marL="5040173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857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49" y="2768442"/>
            <a:ext cx="5354995" cy="65985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8744" y="2768442"/>
            <a:ext cx="5354995" cy="65985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98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553691"/>
            <a:ext cx="10867490" cy="201013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7892" y="2549375"/>
            <a:ext cx="5330385" cy="1249409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892" y="3798784"/>
            <a:ext cx="5330385" cy="55874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8745" y="2549375"/>
            <a:ext cx="5356636" cy="1249409"/>
          </a:xfrm>
        </p:spPr>
        <p:txBody>
          <a:bodyPr anchor="b"/>
          <a:lstStyle>
            <a:lvl1pPr marL="0" indent="0">
              <a:buNone/>
              <a:defRPr sz="3307" b="1"/>
            </a:lvl1pPr>
            <a:lvl2pPr marL="630022" indent="0">
              <a:buNone/>
              <a:defRPr sz="2756" b="1"/>
            </a:lvl2pPr>
            <a:lvl3pPr marL="1260043" indent="0">
              <a:buNone/>
              <a:defRPr sz="2480" b="1"/>
            </a:lvl3pPr>
            <a:lvl4pPr marL="1890065" indent="0">
              <a:buNone/>
              <a:defRPr sz="2205" b="1"/>
            </a:lvl4pPr>
            <a:lvl5pPr marL="2520086" indent="0">
              <a:buNone/>
              <a:defRPr sz="2205" b="1"/>
            </a:lvl5pPr>
            <a:lvl6pPr marL="3150108" indent="0">
              <a:buNone/>
              <a:defRPr sz="2205" b="1"/>
            </a:lvl6pPr>
            <a:lvl7pPr marL="3780130" indent="0">
              <a:buNone/>
              <a:defRPr sz="2205" b="1"/>
            </a:lvl7pPr>
            <a:lvl8pPr marL="4410151" indent="0">
              <a:buNone/>
              <a:defRPr sz="2205" b="1"/>
            </a:lvl8pPr>
            <a:lvl9pPr marL="5040173" indent="0">
              <a:buNone/>
              <a:defRPr sz="220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8745" y="3798784"/>
            <a:ext cx="5356636" cy="55874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050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84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410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693314"/>
            <a:ext cx="4063824" cy="242660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6636" y="1497368"/>
            <a:ext cx="6378744" cy="7390537"/>
          </a:xfrm>
        </p:spPr>
        <p:txBody>
          <a:bodyPr/>
          <a:lstStyle>
            <a:lvl1pPr>
              <a:defRPr sz="4410"/>
            </a:lvl1pPr>
            <a:lvl2pPr>
              <a:defRPr sz="3858"/>
            </a:lvl2pPr>
            <a:lvl3pPr>
              <a:defRPr sz="3307"/>
            </a:lvl3pPr>
            <a:lvl4pPr>
              <a:defRPr sz="2756"/>
            </a:lvl4pPr>
            <a:lvl5pPr>
              <a:defRPr sz="2756"/>
            </a:lvl5pPr>
            <a:lvl6pPr>
              <a:defRPr sz="2756"/>
            </a:lvl6pPr>
            <a:lvl7pPr>
              <a:defRPr sz="2756"/>
            </a:lvl7pPr>
            <a:lvl8pPr>
              <a:defRPr sz="2756"/>
            </a:lvl8pPr>
            <a:lvl9pPr>
              <a:defRPr sz="27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3119914"/>
            <a:ext cx="4063824" cy="5780026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65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890" y="693314"/>
            <a:ext cx="4063824" cy="2426600"/>
          </a:xfrm>
        </p:spPr>
        <p:txBody>
          <a:bodyPr anchor="b"/>
          <a:lstStyle>
            <a:lvl1pPr>
              <a:defRPr sz="441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56636" y="1497368"/>
            <a:ext cx="6378744" cy="7390537"/>
          </a:xfrm>
        </p:spPr>
        <p:txBody>
          <a:bodyPr anchor="t"/>
          <a:lstStyle>
            <a:lvl1pPr marL="0" indent="0">
              <a:buNone/>
              <a:defRPr sz="4410"/>
            </a:lvl1pPr>
            <a:lvl2pPr marL="630022" indent="0">
              <a:buNone/>
              <a:defRPr sz="3858"/>
            </a:lvl2pPr>
            <a:lvl3pPr marL="1260043" indent="0">
              <a:buNone/>
              <a:defRPr sz="3307"/>
            </a:lvl3pPr>
            <a:lvl4pPr marL="1890065" indent="0">
              <a:buNone/>
              <a:defRPr sz="2756"/>
            </a:lvl4pPr>
            <a:lvl5pPr marL="2520086" indent="0">
              <a:buNone/>
              <a:defRPr sz="2756"/>
            </a:lvl5pPr>
            <a:lvl6pPr marL="3150108" indent="0">
              <a:buNone/>
              <a:defRPr sz="2756"/>
            </a:lvl6pPr>
            <a:lvl7pPr marL="3780130" indent="0">
              <a:buNone/>
              <a:defRPr sz="2756"/>
            </a:lvl7pPr>
            <a:lvl8pPr marL="4410151" indent="0">
              <a:buNone/>
              <a:defRPr sz="2756"/>
            </a:lvl8pPr>
            <a:lvl9pPr marL="5040173" indent="0">
              <a:buNone/>
              <a:defRPr sz="275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7890" y="3119914"/>
            <a:ext cx="4063824" cy="5780026"/>
          </a:xfrm>
        </p:spPr>
        <p:txBody>
          <a:bodyPr/>
          <a:lstStyle>
            <a:lvl1pPr marL="0" indent="0">
              <a:buNone/>
              <a:defRPr sz="2205"/>
            </a:lvl1pPr>
            <a:lvl2pPr marL="630022" indent="0">
              <a:buNone/>
              <a:defRPr sz="1929"/>
            </a:lvl2pPr>
            <a:lvl3pPr marL="1260043" indent="0">
              <a:buNone/>
              <a:defRPr sz="1654"/>
            </a:lvl3pPr>
            <a:lvl4pPr marL="1890065" indent="0">
              <a:buNone/>
              <a:defRPr sz="1378"/>
            </a:lvl4pPr>
            <a:lvl5pPr marL="2520086" indent="0">
              <a:buNone/>
              <a:defRPr sz="1378"/>
            </a:lvl5pPr>
            <a:lvl6pPr marL="3150108" indent="0">
              <a:buNone/>
              <a:defRPr sz="1378"/>
            </a:lvl6pPr>
            <a:lvl7pPr marL="3780130" indent="0">
              <a:buNone/>
              <a:defRPr sz="1378"/>
            </a:lvl7pPr>
            <a:lvl8pPr marL="4410151" indent="0">
              <a:buNone/>
              <a:defRPr sz="1378"/>
            </a:lvl8pPr>
            <a:lvl9pPr marL="5040173" indent="0">
              <a:buNone/>
              <a:defRPr sz="137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87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285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6867" y="553688"/>
            <a:ext cx="2716872" cy="881327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50" y="553688"/>
            <a:ext cx="7993117" cy="881327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18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6249" y="553691"/>
            <a:ext cx="10867490" cy="20101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49" y="2768442"/>
            <a:ext cx="10867490" cy="6598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6249" y="9638996"/>
            <a:ext cx="2834997" cy="55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907EE5-08F1-4D47-8842-484971534224}" type="datetimeFigureOut">
              <a:rPr lang="ru-RU" smtClean="0"/>
              <a:t>20.03.2017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3746" y="9638996"/>
            <a:ext cx="4252496" cy="55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98742" y="9638996"/>
            <a:ext cx="2834997" cy="553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5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B7BF1-87F1-4412-80C3-39838EBC44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90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60043" rtl="0" eaLnBrk="1" latinLnBrk="0" hangingPunct="1">
        <a:lnSpc>
          <a:spcPct val="90000"/>
        </a:lnSpc>
        <a:spcBef>
          <a:spcPct val="0"/>
        </a:spcBef>
        <a:buNone/>
        <a:defRPr sz="60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5011" indent="-315011" algn="l" defTabSz="1260043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3858" kern="1200">
          <a:solidFill>
            <a:schemeClr val="tx1"/>
          </a:solidFill>
          <a:latin typeface="+mn-lt"/>
          <a:ea typeface="+mn-ea"/>
          <a:cs typeface="+mn-cs"/>
        </a:defRPr>
      </a:lvl1pPr>
      <a:lvl2pPr marL="94503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2pPr>
      <a:lvl3pPr marL="157505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3pPr>
      <a:lvl4pPr marL="2205076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835097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465119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4095140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725162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355184" indent="-315011" algn="l" defTabSz="1260043" rtl="0" eaLnBrk="1" latinLnBrk="0" hangingPunct="1">
        <a:lnSpc>
          <a:spcPct val="90000"/>
        </a:lnSpc>
        <a:spcBef>
          <a:spcPts val="689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30022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3pPr>
      <a:lvl4pPr marL="1890065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4pPr>
      <a:lvl5pPr marL="2520086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5pPr>
      <a:lvl6pPr marL="3150108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6pPr>
      <a:lvl7pPr marL="3780130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7pPr>
      <a:lvl8pPr marL="4410151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8pPr>
      <a:lvl9pPr marL="5040173" algn="l" defTabSz="1260043" rtl="0" eaLnBrk="1" latinLnBrk="0" hangingPunct="1">
        <a:defRPr sz="2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13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4.gif"/><Relationship Id="rId12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4.gi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5.png"/><Relationship Id="rId5" Type="http://schemas.openxmlformats.org/officeDocument/2006/relationships/audio" Target="../media/audio5.wav"/><Relationship Id="rId10" Type="http://schemas.openxmlformats.org/officeDocument/2006/relationships/image" Target="../media/image14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3.png"/><Relationship Id="rId5" Type="http://schemas.openxmlformats.org/officeDocument/2006/relationships/audio" Target="../media/audio5.wav"/><Relationship Id="rId10" Type="http://schemas.openxmlformats.org/officeDocument/2006/relationships/image" Target="../media/image14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3.wav"/><Relationship Id="rId7" Type="http://schemas.openxmlformats.org/officeDocument/2006/relationships/image" Target="../media/image6.jpe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5" Type="http://schemas.openxmlformats.org/officeDocument/2006/relationships/audio" Target="../media/audio5.wav"/><Relationship Id="rId10" Type="http://schemas.openxmlformats.org/officeDocument/2006/relationships/image" Target="../media/image13.png"/><Relationship Id="rId4" Type="http://schemas.openxmlformats.org/officeDocument/2006/relationships/audio" Target="../media/audio4.wav"/><Relationship Id="rId9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8.gif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hyperlink" Target="&#1044;&#1083;&#1103;%20&#1075;&#1080;&#1087;&#1077;&#1088;&#1089;&#1089;&#1099;&#1083;&#1080;.pptx" TargetMode="External"/><Relationship Id="rId5" Type="http://schemas.openxmlformats.org/officeDocument/2006/relationships/image" Target="../media/image6.jpeg"/><Relationship Id="rId10" Type="http://schemas.openxmlformats.org/officeDocument/2006/relationships/image" Target="../media/image16.gif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995" y="6757384"/>
            <a:ext cx="6954253" cy="32186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996" y="4815140"/>
            <a:ext cx="6954253" cy="19422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996" y="420055"/>
            <a:ext cx="6954253" cy="4395087"/>
          </a:xfrm>
          <a:prstGeom prst="rect">
            <a:avLst/>
          </a:prstGeom>
        </p:spPr>
      </p:pic>
      <p:pic>
        <p:nvPicPr>
          <p:cNvPr id="4099" name="Picture 3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7" cstate="print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8976929"/>
            <a:ext cx="988282" cy="1066718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WordArt 9"/>
          <p:cNvSpPr>
            <a:spLocks noChangeArrowheads="1" noChangeShapeType="1" noTextEdit="1"/>
          </p:cNvSpPr>
          <p:nvPr/>
        </p:nvSpPr>
        <p:spPr bwMode="auto">
          <a:xfrm>
            <a:off x="5176544" y="4811229"/>
            <a:ext cx="2343150" cy="47478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48486"/>
              </a:avLst>
            </a:prstTxWarp>
          </a:bodyPr>
          <a:lstStyle/>
          <a:p>
            <a:pPr algn="ctr"/>
            <a:r>
              <a:rPr lang="ru-RU" sz="2492" b="1" kern="10" spc="208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blipFill dpi="0" rotWithShape="0">
                  <a:blip r:embed="rId8"/>
                  <a:srcRect/>
                  <a:tile tx="0" ty="0" sx="100000" sy="100000" flip="none" algn="tl"/>
                </a:blip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ТЕСТ</a:t>
            </a:r>
          </a:p>
        </p:txBody>
      </p:sp>
      <p:sp>
        <p:nvSpPr>
          <p:cNvPr id="4106" name="WordArt 10"/>
          <p:cNvSpPr>
            <a:spLocks noChangeArrowheads="1" noChangeShapeType="1" noTextEdit="1"/>
          </p:cNvSpPr>
          <p:nvPr/>
        </p:nvSpPr>
        <p:spPr bwMode="auto">
          <a:xfrm>
            <a:off x="3087974" y="5731205"/>
            <a:ext cx="6399731" cy="1386558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48486"/>
              </a:avLst>
            </a:prstTxWarp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2492" kern="10" dirty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0000CC"/>
                </a:solidFill>
                <a:effectLst>
                  <a:glow rad="127000">
                    <a:schemeClr val="bg1"/>
                  </a:glow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разделу технологии </a:t>
            </a:r>
            <a:endParaRPr lang="ru-RU" sz="2492" kern="10" dirty="0">
              <a:ln w="6600">
                <a:solidFill>
                  <a:srgbClr val="00B050"/>
                </a:solidFill>
                <a:prstDash val="solid"/>
              </a:ln>
              <a:solidFill>
                <a:srgbClr val="0000CC"/>
              </a:solidFill>
              <a:effectLst>
                <a:glow rad="127000">
                  <a:schemeClr val="bg1"/>
                </a:glow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92" b="1" kern="10" dirty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0000CC"/>
                </a:solidFill>
                <a:effectLst>
                  <a:glow rad="127000">
                    <a:schemeClr val="bg1"/>
                  </a:glow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«Снятие мерок при </a:t>
            </a:r>
          </a:p>
          <a:p>
            <a:pPr algn="ctr"/>
            <a:r>
              <a:rPr lang="ru-RU" sz="2492" b="1" kern="10" dirty="0">
                <a:ln w="6600">
                  <a:solidFill>
                    <a:srgbClr val="00B050"/>
                  </a:solidFill>
                  <a:prstDash val="solid"/>
                </a:ln>
                <a:solidFill>
                  <a:srgbClr val="0000CC"/>
                </a:solidFill>
                <a:effectLst>
                  <a:glow rad="127000">
                    <a:schemeClr val="bg1"/>
                  </a:glow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изготовлении юбки»</a:t>
            </a:r>
            <a:endParaRPr lang="ru-RU" sz="2492" b="1" kern="10" dirty="0">
              <a:ln w="6600">
                <a:solidFill>
                  <a:srgbClr val="00B050"/>
                </a:solidFill>
                <a:prstDash val="solid"/>
              </a:ln>
              <a:solidFill>
                <a:srgbClr val="0000CC"/>
              </a:solidFill>
              <a:effectLst>
                <a:glow rad="127000">
                  <a:schemeClr val="bg1"/>
                </a:glow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9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pic>
        <p:nvPicPr>
          <p:cNvPr id="9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102710" y="6469288"/>
            <a:ext cx="2768284" cy="3600199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im0-tub-kz.yandex.net/i?id=a277b335daa7c7cbe6277724079f2d38-l&amp;n=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26694" y="758401"/>
            <a:ext cx="3107109" cy="2330332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-fotki.yandex.ru/get/9108/65387414.1f4/0_d4de3_4250edd_L.gif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85"/>
          <a:stretch/>
        </p:blipFill>
        <p:spPr bwMode="auto">
          <a:xfrm>
            <a:off x="1069917" y="1831852"/>
            <a:ext cx="1073071" cy="344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g.labirint.ru/images/comments_pic/1143/014labgi0l1319792714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2" b="12225"/>
          <a:stretch/>
        </p:blipFill>
        <p:spPr bwMode="auto">
          <a:xfrm flipH="1">
            <a:off x="8784237" y="3730882"/>
            <a:ext cx="3649566" cy="520572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0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5" grpId="0" animBg="1"/>
      <p:bldP spid="410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9" y="246857"/>
            <a:ext cx="12704252" cy="51795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09" y="5426439"/>
            <a:ext cx="12704252" cy="4549633"/>
          </a:xfrm>
          <a:prstGeom prst="rect">
            <a:avLst/>
          </a:prstGeom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9134" y="2420666"/>
            <a:ext cx="9998440" cy="786788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spc="600" dirty="0">
                <a:solidFill>
                  <a:srgbClr val="C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Аннотация по использованию теста</a:t>
            </a:r>
            <a:r>
              <a:rPr lang="ru-RU" sz="3200" spc="600" dirty="0">
                <a:solidFill>
                  <a:srgbClr val="C00000"/>
                </a:solidFill>
                <a:effectLst>
                  <a:glow rad="1905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09469" y="3375068"/>
            <a:ext cx="10822898" cy="3850105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  <a:spcAft>
                <a:spcPts val="1200"/>
              </a:spcAft>
              <a:buClr>
                <a:srgbClr val="000066"/>
              </a:buClr>
              <a:buFont typeface="Wingdings" panose="05000000000000000000" pitchFamily="2" charset="2"/>
              <a:buChar char="v"/>
            </a:pPr>
            <a:r>
              <a:rPr lang="ru-RU" sz="2400" b="1" i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</a:rPr>
              <a:t>Тест состоит из 10 вопросов и трёх вариантов ответа.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  <a:buClr>
                <a:srgbClr val="000066"/>
              </a:buClr>
              <a:buFont typeface="Wingdings" panose="05000000000000000000" pitchFamily="2" charset="2"/>
              <a:buChar char="v"/>
            </a:pPr>
            <a:r>
              <a:rPr lang="ru-RU" sz="2400" b="1" i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</a:rPr>
              <a:t>При правильном ответе, </a:t>
            </a:r>
            <a:r>
              <a:rPr lang="ru-RU" sz="2400" b="1" i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</a:rPr>
              <a:t>рамка </a:t>
            </a:r>
            <a:r>
              <a:rPr lang="ru-RU" sz="2400" b="1" i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</a:rPr>
              <a:t>с ответом увеличивается в размере.</a:t>
            </a:r>
          </a:p>
          <a:p>
            <a:pPr algn="just">
              <a:lnSpc>
                <a:spcPct val="120000"/>
              </a:lnSpc>
              <a:spcAft>
                <a:spcPts val="1200"/>
              </a:spcAft>
              <a:buClr>
                <a:srgbClr val="000066"/>
              </a:buClr>
              <a:buFont typeface="Wingdings" panose="05000000000000000000" pitchFamily="2" charset="2"/>
              <a:buChar char="v"/>
            </a:pPr>
            <a:r>
              <a:rPr lang="ru-RU" sz="2400" b="1" i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</a:rPr>
              <a:t>При неправильном ответе, </a:t>
            </a:r>
            <a:r>
              <a:rPr lang="ru-RU" sz="2400" b="1" i="1" dirty="0" smtClean="0">
                <a:effectLst>
                  <a:glow rad="127000">
                    <a:schemeClr val="bg1"/>
                  </a:glow>
                </a:effectLst>
                <a:latin typeface="Times New Roman" pitchFamily="18" charset="0"/>
              </a:rPr>
              <a:t>рамка </a:t>
            </a:r>
            <a:r>
              <a:rPr lang="ru-RU" sz="2400" b="1" i="1" dirty="0">
                <a:effectLst>
                  <a:glow rad="127000">
                    <a:schemeClr val="bg1"/>
                  </a:glow>
                </a:effectLst>
                <a:latin typeface="Times New Roman" pitchFamily="18" charset="0"/>
              </a:rPr>
              <a:t>с ответом окрашивается в красный цвет и ещё раз хорошо подумав, вы можете дать еще один ответ. </a:t>
            </a:r>
          </a:p>
        </p:txBody>
      </p:sp>
      <p:pic>
        <p:nvPicPr>
          <p:cNvPr id="18436" name="Picture 4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5" cstate="print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7573" y="9113129"/>
            <a:ext cx="854439" cy="922253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beesona.ru/upload/828/fb94005ca03ac41c0d274581e2a3352b.jpg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525" y="314586"/>
            <a:ext cx="7764905" cy="2038350"/>
          </a:xfrm>
          <a:prstGeom prst="rect">
            <a:avLst/>
          </a:prstGeom>
          <a:noFill/>
          <a:effectLst>
            <a:glow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мка 7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49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" tmFilter="0,0; .5, 1; 1, 1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325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 tmFilter="0,0; .5, 1; 1, 1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925"/>
                            </p:stCondLst>
                            <p:childTnLst>
                              <p:par>
                                <p:cTn id="32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 tmFilter="0,0; .5, 1; 1, 1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6775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347591" y="7900158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талии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703887" y="5472519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703887" y="6593660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68123" y="7809451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>
                <a:solidFill>
                  <a:srgbClr val="C00000"/>
                </a:solidFill>
                <a:effectLst>
                  <a:glow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снятии мерок нужно зафиксировать пояском </a:t>
            </a:r>
            <a:r>
              <a:rPr lang="ru-RU" sz="3200" i="1" dirty="0" smtClean="0">
                <a:solidFill>
                  <a:srgbClr val="C00000"/>
                </a:solidFill>
                <a:effectLst>
                  <a:glow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линию … .</a:t>
            </a:r>
            <a:endParaRPr lang="ru-RU" sz="3200" i="1" dirty="0">
              <a:solidFill>
                <a:srgbClr val="C00000"/>
              </a:solidFill>
              <a:effectLst>
                <a:glow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61351" y="6698499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бедер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61351" y="5587547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груди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5596610" y="1593794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89785" y="3064747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1879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309631" y="5522078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7869673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30163" y="6586275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30163" y="5431371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>
                <a:solidFill>
                  <a:srgbClr val="C00000"/>
                </a:solidFill>
                <a:effectLst>
                  <a:glow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мерки записывают </a:t>
            </a:r>
            <a:r>
              <a:rPr lang="ru-RU" sz="3200" i="1" dirty="0" smtClean="0">
                <a:solidFill>
                  <a:srgbClr val="C00000"/>
                </a:solidFill>
                <a:effectLst>
                  <a:glow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полностью?</a:t>
            </a:r>
            <a:endParaRPr lang="ru-RU" sz="3200" i="1" dirty="0">
              <a:solidFill>
                <a:srgbClr val="C00000"/>
              </a:solidFill>
              <a:effectLst>
                <a:glow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61351" y="6698499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7984701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5596610" y="1593794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89785" y="3064747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528477" y="3064747"/>
            <a:ext cx="0" cy="116207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105832" y="3443139"/>
            <a:ext cx="597310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1192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309631" y="5522078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правой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7869673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30163" y="6586275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30163" y="5431371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какой стороне фигуры снимают мерки для построения </a:t>
            </a:r>
            <a:r>
              <a:rPr lang="ru-RU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чертежа?</a:t>
            </a:r>
            <a:endParaRPr lang="ru-RU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61351" y="6698499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левой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7984701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имеет значения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5596610" y="1593794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89785" y="3064747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528794" y="3064747"/>
            <a:ext cx="0" cy="116207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105832" y="3443139"/>
            <a:ext cx="597310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08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87627" y="6790947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7869673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27565" y="5462892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08159" y="6700240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</a:t>
            </a: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 мерки </a:t>
            </a:r>
            <a:r>
              <a:rPr lang="ru-RU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построения чертежа </a:t>
            </a:r>
            <a:r>
              <a:rPr lang="ru-RU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юбки?</a:t>
            </a:r>
            <a:endParaRPr lang="ru-RU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58753" y="5575116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Сг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7984701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Сг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5596610" y="1593794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89785" y="3064747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528794" y="3064747"/>
            <a:ext cx="0" cy="116207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105832" y="3443139"/>
            <a:ext cx="597310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87627" y="6790947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Дст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7869673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27565" y="5462892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08159" y="6700240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32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мерки, измеряемой по спинке от 7-го шейного позвонка до линии талии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358753" y="5575116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7984701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4" r="48749"/>
          <a:stretch/>
        </p:blipFill>
        <p:spPr>
          <a:xfrm>
            <a:off x="7210014" y="1618513"/>
            <a:ext cx="1035627" cy="376497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7760368" y="2425714"/>
            <a:ext cx="11690" cy="60624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269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87627" y="5569689"/>
            <a:ext cx="4630639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r>
              <a:rPr lang="ru-RU" sz="2400" dirty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горизонтально вокруг туловища на уровне талии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7869673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68123" y="6709705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08159" y="5478982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Снятие мерки "</a:t>
            </a:r>
            <a:r>
              <a:rPr lang="ru-RU" sz="32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полуобхват</a:t>
            </a: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талии" </a:t>
            </a:r>
            <a:r>
              <a:rPr lang="ru-RU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выполняется … .</a:t>
            </a:r>
            <a:endParaRPr lang="ru-RU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87626" y="6833290"/>
            <a:ext cx="4630639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80000"/>
              </a:lnSpc>
            </a:pPr>
            <a:r>
              <a:rPr lang="ru-RU" sz="240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горизонтально вокруг туловища с учетом выступа живота</a:t>
            </a:r>
            <a:endParaRPr lang="ru-RU" sz="2400" b="1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7984701"/>
            <a:ext cx="4630639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240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горизонтально через выступающие точки ягодиц</a:t>
            </a:r>
          </a:p>
        </p:txBody>
      </p:sp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6287626" y="1590080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6880801" y="3061033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478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87627" y="6790947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5529425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18822" y="7941391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08159" y="6700240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мерки, измеряемой только по линии бедер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87627" y="8075692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5644453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5596610" y="1593794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89785" y="3064747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528794" y="3064747"/>
            <a:ext cx="0" cy="116207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105832" y="3443139"/>
            <a:ext cx="597310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4" r="48749"/>
          <a:stretch/>
        </p:blipFill>
        <p:spPr>
          <a:xfrm>
            <a:off x="7210014" y="1618513"/>
            <a:ext cx="1035627" cy="376497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7760368" y="2425714"/>
            <a:ext cx="11690" cy="60624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406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87627" y="7958977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5529425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18822" y="6667414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08159" y="7868270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измерения нужно разделить пополам при записи мерки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87627" y="6801715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Дст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5644453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5596610" y="1593794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189785" y="3064747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6528794" y="3064747"/>
            <a:ext cx="0" cy="116207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4" r="48749"/>
          <a:stretch/>
        </p:blipFill>
        <p:spPr>
          <a:xfrm>
            <a:off x="7210014" y="1618513"/>
            <a:ext cx="1035627" cy="376497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7760368" y="2425714"/>
            <a:ext cx="11690" cy="60624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650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 nodeType="clickPar">
                      <p:stCondLst>
                        <p:cond delay="0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87627" y="7873615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5529425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18822" y="6606213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08159" y="7782908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Название мерки, измеряемой от талии до желаемой длины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87627" y="6740514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5644453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6146329" y="1602079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739504" y="3073032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8513" y="3073032"/>
            <a:ext cx="0" cy="116207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655551" y="3451424"/>
            <a:ext cx="597310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4" r="48749"/>
          <a:stretch/>
        </p:blipFill>
        <p:spPr>
          <a:xfrm>
            <a:off x="7759733" y="1626798"/>
            <a:ext cx="1035627" cy="376497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8310087" y="2433999"/>
            <a:ext cx="11690" cy="60624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828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287627" y="7873615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>
            <a:off x="4630163" y="5529425"/>
            <a:ext cx="882807" cy="847985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А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4618822" y="6606213"/>
            <a:ext cx="882807" cy="836067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130" name="Picture 10" descr="Безимени-1а">
            <a:hlinkClick r:id="" action="ppaction://hlinkshowjump?jump=nextslide"/>
          </p:cNvPr>
          <p:cNvPicPr>
            <a:picLocks noChangeAspect="1" noChangeArrowheads="1" noCrop="1"/>
          </p:cNvPicPr>
          <p:nvPr/>
        </p:nvPicPr>
        <p:blipFill>
          <a:blip r:embed="rId9" cstate="print">
            <a:lum bright="-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2640" y="9277542"/>
            <a:ext cx="811163" cy="83040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1818035" y="3732551"/>
            <a:ext cx="3300281" cy="1196255"/>
          </a:xfrm>
          <a:prstGeom prst="wedgeEllipseCallout">
            <a:avLst>
              <a:gd name="adj1" fmla="val -39849"/>
              <a:gd name="adj2" fmla="val 187897"/>
            </a:avLst>
          </a:prstGeom>
          <a:gradFill rotWithShape="1">
            <a:gsLst>
              <a:gs pos="0">
                <a:srgbClr val="C6DCF0"/>
              </a:gs>
              <a:gs pos="50000">
                <a:srgbClr val="FFD5FF"/>
              </a:gs>
              <a:gs pos="100000">
                <a:srgbClr val="C6DCF0"/>
              </a:gs>
            </a:gsLst>
            <a:lin ang="27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>
                <a:solidFill>
                  <a:srgbClr val="CC0000"/>
                </a:solidFill>
              </a:rPr>
              <a:t>Так-так-так, </a:t>
            </a:r>
          </a:p>
          <a:p>
            <a:pPr algn="ctr"/>
            <a:r>
              <a:rPr lang="ru-RU" sz="1600" b="1" i="1">
                <a:solidFill>
                  <a:srgbClr val="CC0000"/>
                </a:solidFill>
              </a:rPr>
              <a:t>а если подумать.</a:t>
            </a:r>
          </a:p>
        </p:txBody>
      </p:sp>
      <p:sp>
        <p:nvSpPr>
          <p:cNvPr id="5136" name="AutoShape 16"/>
          <p:cNvSpPr>
            <a:spLocks noChangeArrowheads="1"/>
          </p:cNvSpPr>
          <p:nvPr/>
        </p:nvSpPr>
        <p:spPr bwMode="auto">
          <a:xfrm>
            <a:off x="1655589" y="3662945"/>
            <a:ext cx="3308074" cy="1245758"/>
          </a:xfrm>
          <a:prstGeom prst="wedgeEllipseCallout">
            <a:avLst>
              <a:gd name="adj1" fmla="val -34676"/>
              <a:gd name="adj2" fmla="val 178968"/>
            </a:avLst>
          </a:prstGeom>
          <a:gradFill rotWithShape="1">
            <a:gsLst>
              <a:gs pos="0">
                <a:srgbClr val="C6DCF0"/>
              </a:gs>
              <a:gs pos="100000">
                <a:srgbClr val="FFD5FF"/>
              </a:gs>
            </a:gsLst>
            <a:lin ang="18900000" scaled="1"/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Ай-ай-ай,</a:t>
            </a:r>
          </a:p>
          <a:p>
            <a:pPr algn="ctr"/>
            <a:r>
              <a:rPr lang="ru-RU" sz="1600" b="1" i="1" dirty="0">
                <a:solidFill>
                  <a:srgbClr val="CC0000"/>
                </a:solidFill>
              </a:rPr>
              <a:t>Ошибочка вышла.</a:t>
            </a:r>
          </a:p>
        </p:txBody>
      </p:sp>
      <p:sp>
        <p:nvSpPr>
          <p:cNvPr id="5137" name="AutoShape 17"/>
          <p:cNvSpPr>
            <a:spLocks noChangeArrowheads="1"/>
          </p:cNvSpPr>
          <p:nvPr/>
        </p:nvSpPr>
        <p:spPr bwMode="auto">
          <a:xfrm>
            <a:off x="2295078" y="3587786"/>
            <a:ext cx="2373045" cy="1278067"/>
          </a:xfrm>
          <a:prstGeom prst="wedgeEllipseCallout">
            <a:avLst>
              <a:gd name="adj1" fmla="val -53275"/>
              <a:gd name="adj2" fmla="val 180762"/>
            </a:avLst>
          </a:prstGeom>
          <a:gradFill rotWithShape="1">
            <a:gsLst>
              <a:gs pos="0">
                <a:srgbClr val="FFD5FF"/>
              </a:gs>
              <a:gs pos="100000">
                <a:srgbClr val="C6DCF0"/>
              </a:gs>
            </a:gsLst>
            <a:path path="rect">
              <a:fillToRect l="50000" t="50000" r="50000" b="50000"/>
            </a:path>
          </a:gradFill>
          <a:ln w="0" cap="rnd">
            <a:noFill/>
            <a:prstDash val="sysDot"/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/>
        </p:spPr>
        <p:txBody>
          <a:bodyPr anchor="ctr"/>
          <a:lstStyle/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Отлично,</a:t>
            </a:r>
          </a:p>
          <a:p>
            <a:pPr algn="ctr"/>
            <a:r>
              <a:rPr lang="ru-RU" sz="1600" b="1" i="1" dirty="0">
                <a:solidFill>
                  <a:srgbClr val="000066"/>
                </a:solidFill>
              </a:rPr>
              <a:t>молодец!</a:t>
            </a:r>
          </a:p>
        </p:txBody>
      </p:sp>
      <p:sp>
        <p:nvSpPr>
          <p:cNvPr id="5124" name="Oval 4"/>
          <p:cNvSpPr>
            <a:spLocks noChangeArrowheads="1"/>
          </p:cNvSpPr>
          <p:nvPr/>
        </p:nvSpPr>
        <p:spPr bwMode="auto">
          <a:xfrm>
            <a:off x="4608159" y="7782908"/>
            <a:ext cx="915760" cy="817336"/>
          </a:xfrm>
          <a:prstGeom prst="ellipse">
            <a:avLst/>
          </a:prstGeom>
          <a:blipFill dpi="0" rotWithShape="1">
            <a:blip r:embed="rId8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215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С</a:t>
            </a:r>
            <a:endParaRPr lang="ru-RU" sz="2215" b="1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614597" y="542877"/>
            <a:ext cx="11489206" cy="855959"/>
          </a:xfrm>
          <a:prstGeom prst="roundRect">
            <a:avLst>
              <a:gd name="adj" fmla="val 41667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34925">
            <a:solidFill>
              <a:srgbClr val="00B05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Ширина юбки зависит от </a:t>
            </a:r>
            <a:r>
              <a:rPr lang="ru-RU" sz="32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мерки … .</a:t>
            </a:r>
            <a:endParaRPr lang="ru-RU" sz="32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287627" y="6740514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Сг</a:t>
            </a:r>
            <a:r>
              <a:rPr lang="ru-RU" sz="2400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87627" y="5644453"/>
            <a:ext cx="4016751" cy="701766"/>
          </a:xfrm>
          <a:prstGeom prst="roundRect">
            <a:avLst/>
          </a:prstGeom>
          <a:gradFill flip="none" rotWithShape="1">
            <a:gsLst>
              <a:gs pos="61000">
                <a:schemeClr val="accent1">
                  <a:lumMod val="5000"/>
                  <a:lumOff val="95000"/>
                </a:schemeClr>
              </a:gs>
              <a:gs pos="100000">
                <a:srgbClr val="71DAFF"/>
              </a:gs>
            </a:gsLst>
            <a:path path="rect">
              <a:fillToRect l="50000" t="50000" r="50000" b="50000"/>
            </a:path>
            <a:tileRect/>
          </a:gradFill>
          <a:ln w="19050">
            <a:solidFill>
              <a:srgbClr val="CC0066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err="1" smtClean="0">
                <a:solidFill>
                  <a:schemeClr val="tx1"/>
                </a:solidFill>
                <a:effectLst>
                  <a:glow rad="127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</a:t>
            </a:r>
            <a:endParaRPr lang="ru-RU" sz="2400" i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 descr="http://bigslide.ru/images/15/14205/960/img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0" t="23709" r="68285" b="4303"/>
          <a:stretch/>
        </p:blipFill>
        <p:spPr bwMode="auto">
          <a:xfrm>
            <a:off x="6146329" y="1602079"/>
            <a:ext cx="1406767" cy="36986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369819" y="5334383"/>
            <a:ext cx="3640942" cy="4735104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6739504" y="3073032"/>
            <a:ext cx="427055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078513" y="3073032"/>
            <a:ext cx="0" cy="116207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655551" y="3451424"/>
            <a:ext cx="597310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4" r="48749"/>
          <a:stretch/>
        </p:blipFill>
        <p:spPr>
          <a:xfrm>
            <a:off x="7759733" y="1626798"/>
            <a:ext cx="1035627" cy="3764974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cxnSp>
        <p:nvCxnSpPr>
          <p:cNvPr id="20" name="Прямая соединительная линия 19"/>
          <p:cNvCxnSpPr/>
          <p:nvPr/>
        </p:nvCxnSpPr>
        <p:spPr>
          <a:xfrm flipH="1">
            <a:off x="8310087" y="2433999"/>
            <a:ext cx="11690" cy="60624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279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так-так-так, а если подумать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 nodeType="clickPar">
                      <p:stCondLst>
                        <p:cond delay="0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ай-ай-ай, ошибочка вышла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 nodeType="clickPar">
                      <p:stCondLst>
                        <p:cond delay="0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отлично молоде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4"/>
                  </p:tgtEl>
                </p:cond>
              </p:nextCondLst>
            </p:seq>
          </p:childTnLst>
        </p:cTn>
      </p:par>
    </p:tnLst>
    <p:bldLst>
      <p:bldP spid="3" grpId="0" animBg="1"/>
      <p:bldP spid="5135" grpId="0" animBg="1"/>
      <p:bldP spid="5135" grpId="1" animBg="1"/>
      <p:bldP spid="5136" grpId="0" animBg="1"/>
      <p:bldP spid="5136" grpId="1" animBg="1"/>
      <p:bldP spid="5137" grpId="0" animBg="1"/>
      <p:bldP spid="513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995" y="6757384"/>
            <a:ext cx="6954253" cy="32186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996" y="4815140"/>
            <a:ext cx="6954253" cy="19422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996" y="420055"/>
            <a:ext cx="6954253" cy="4395087"/>
          </a:xfrm>
          <a:prstGeom prst="rect">
            <a:avLst/>
          </a:prstGeom>
        </p:spPr>
      </p:pic>
      <p:sp>
        <p:nvSpPr>
          <p:cNvPr id="8" name="Рамка 7"/>
          <p:cNvSpPr/>
          <p:nvPr/>
        </p:nvSpPr>
        <p:spPr>
          <a:xfrm>
            <a:off x="0" y="-24312"/>
            <a:ext cx="12599988" cy="10424025"/>
          </a:xfrm>
          <a:prstGeom prst="frame">
            <a:avLst>
              <a:gd name="adj1" fmla="val 2436"/>
            </a:avLst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46">
              <a:solidFill>
                <a:schemeClr val="tx1"/>
              </a:solidFill>
            </a:endParaRPr>
          </a:p>
        </p:txBody>
      </p:sp>
      <p:pic>
        <p:nvPicPr>
          <p:cNvPr id="9" name="Picture 2" descr="http://kmt-krasnouralsk.ru/attachments/Image/27363784-Woman-seamstress-and-dressmaker-to-try-tailoring-model-and-clothing-Stock-Photo.jpg?template=generic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6" r="11694"/>
          <a:stretch/>
        </p:blipFill>
        <p:spPr bwMode="auto">
          <a:xfrm flipH="1">
            <a:off x="102710" y="6469288"/>
            <a:ext cx="2768284" cy="3600199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s://im0-tub-kz.yandex.net/i?id=a277b335daa7c7cbe6277724079f2d38-l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26694" y="758401"/>
            <a:ext cx="3107109" cy="2330332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-fotki.yandex.ru/get/9108/65387414.1f4/0_d4de3_4250edd_L.gif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85"/>
          <a:stretch/>
        </p:blipFill>
        <p:spPr bwMode="auto">
          <a:xfrm>
            <a:off x="1069917" y="1831852"/>
            <a:ext cx="1073071" cy="344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g.labirint.ru/images/comments_pic/1143/014labgi0l1319792714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2" b="12225"/>
          <a:stretch/>
        </p:blipFill>
        <p:spPr bwMode="auto">
          <a:xfrm flipH="1">
            <a:off x="8784237" y="3730882"/>
            <a:ext cx="3649566" cy="520572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WordArt 16"/>
          <p:cNvSpPr>
            <a:spLocks noChangeArrowheads="1" noChangeShapeType="1" noTextEdit="1"/>
          </p:cNvSpPr>
          <p:nvPr/>
        </p:nvSpPr>
        <p:spPr bwMode="auto">
          <a:xfrm>
            <a:off x="4679116" y="5304603"/>
            <a:ext cx="3486150" cy="174087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Deflate">
              <a:avLst>
                <a:gd name="adj" fmla="val 35162"/>
              </a:avLst>
            </a:prstTxWarp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ru-RU" sz="3323" b="1" kern="10" dirty="0">
                <a:ln w="9525">
                  <a:solidFill>
                    <a:srgbClr val="000080"/>
                  </a:solidFill>
                  <a:round/>
                  <a:headEnd/>
                  <a:tailEnd/>
                </a:ln>
                <a:blipFill dpi="0" rotWithShape="1">
                  <a:blip r:embed="rId10"/>
                  <a:srcRect/>
                  <a:tile tx="0" ty="0" sx="100000" sy="100000" flip="none" algn="tl"/>
                </a:blipFill>
                <a:effectLst>
                  <a:glow rad="63500">
                    <a:srgbClr val="FF33CC"/>
                  </a:glow>
                  <a:innerShdw blurRad="114300">
                    <a:prstClr val="black"/>
                  </a:innerShdw>
                </a:effectLst>
                <a:latin typeface="Monotype Corsiva"/>
              </a:rPr>
              <a:t>КОНЕЦ</a:t>
            </a:r>
          </a:p>
        </p:txBody>
      </p:sp>
      <p:sp>
        <p:nvSpPr>
          <p:cNvPr id="14" name="Стрелка вправо с вырезом 13">
            <a:hlinkClick r:id="rId11" action="ppaction://hlinkpres?slideindex=1&amp;slidetitle="/>
          </p:cNvPr>
          <p:cNvSpPr/>
          <p:nvPr/>
        </p:nvSpPr>
        <p:spPr>
          <a:xfrm flipH="1">
            <a:off x="10053880" y="9147539"/>
            <a:ext cx="1158738" cy="523443"/>
          </a:xfrm>
          <a:prstGeom prst="notchedRightArrow">
            <a:avLst>
              <a:gd name="adj1" fmla="val 50000"/>
              <a:gd name="adj2" fmla="val 73960"/>
            </a:avLst>
          </a:prstGeom>
          <a:blipFill>
            <a:blip r:embed="rId12"/>
            <a:tile tx="0" ty="0" sx="100000" sy="100000" flip="none" algn="tl"/>
          </a:blipFill>
          <a:scene3d>
            <a:camera prst="perspectiveContrastingLef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sz="969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в  начало</a:t>
            </a:r>
          </a:p>
        </p:txBody>
      </p:sp>
      <p:pic>
        <p:nvPicPr>
          <p:cNvPr id="15" name="Picture 10" descr="e6cff8ff1a5305e762deb2c331fb9acd"/>
          <p:cNvPicPr>
            <a:picLocks noChangeAspect="1" noChangeArrowheads="1" noCrop="1"/>
          </p:cNvPicPr>
          <p:nvPr/>
        </p:nvPicPr>
        <p:blipFill>
          <a:blip r:embed="rId1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397" y="3717931"/>
            <a:ext cx="1371600" cy="9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e6cff8ff1a5305e762deb2c331fb9acd"/>
          <p:cNvPicPr>
            <a:picLocks noChangeAspect="1" noChangeArrowheads="1" noCrop="1"/>
          </p:cNvPicPr>
          <p:nvPr/>
        </p:nvPicPr>
        <p:blipFill>
          <a:blip r:embed="rId1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451" y="4772635"/>
            <a:ext cx="1371600" cy="9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e6cff8ff1a5305e762deb2c331fb9acd"/>
          <p:cNvPicPr>
            <a:picLocks noChangeAspect="1" noChangeArrowheads="1" noCrop="1"/>
          </p:cNvPicPr>
          <p:nvPr/>
        </p:nvPicPr>
        <p:blipFill>
          <a:blip r:embed="rId1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229" y="4634645"/>
            <a:ext cx="1371600" cy="9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3" descr="e6cff8ff1a5305e762deb2c331fb9acd"/>
          <p:cNvPicPr>
            <a:picLocks noChangeAspect="1" noChangeArrowheads="1" noCrop="1"/>
          </p:cNvPicPr>
          <p:nvPr/>
        </p:nvPicPr>
        <p:blipFill>
          <a:blip r:embed="rId1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62321" y="4722267"/>
            <a:ext cx="1371600" cy="9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4" descr="e6cff8ff1a5305e762deb2c331fb9acd"/>
          <p:cNvPicPr>
            <a:picLocks noChangeAspect="1" noChangeArrowheads="1" noCrop="1"/>
          </p:cNvPicPr>
          <p:nvPr/>
        </p:nvPicPr>
        <p:blipFill>
          <a:blip r:embed="rId1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303451" y="6225416"/>
            <a:ext cx="1371600" cy="9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" descr="e6cff8ff1a5305e762deb2c331fb9acd"/>
          <p:cNvPicPr>
            <a:picLocks noChangeAspect="1" noChangeArrowheads="1" noCrop="1"/>
          </p:cNvPicPr>
          <p:nvPr/>
        </p:nvPicPr>
        <p:blipFill>
          <a:blip r:embed="rId1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55866" y="6156391"/>
            <a:ext cx="1371600" cy="9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3" descr="e6cff8ff1a5305e762deb2c331fb9acd"/>
          <p:cNvPicPr>
            <a:picLocks noChangeAspect="1" noChangeArrowheads="1" noCrop="1"/>
          </p:cNvPicPr>
          <p:nvPr/>
        </p:nvPicPr>
        <p:blipFill>
          <a:blip r:embed="rId13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14194" y="6725392"/>
            <a:ext cx="1371600" cy="973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840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</TotalTime>
  <Words>401</Words>
  <Application>Microsoft Office PowerPoint</Application>
  <PresentationFormat>Произвольный</PresentationFormat>
  <Paragraphs>150</Paragraphs>
  <Slides>13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Monotype Corsiva</vt:lpstr>
      <vt:lpstr>Times New Roman</vt:lpstr>
      <vt:lpstr>Wingdings</vt:lpstr>
      <vt:lpstr>Тема Office</vt:lpstr>
      <vt:lpstr>Презентация PowerPoint</vt:lpstr>
      <vt:lpstr>Аннотация по использованию теста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33</cp:revision>
  <dcterms:created xsi:type="dcterms:W3CDTF">2016-06-07T13:02:17Z</dcterms:created>
  <dcterms:modified xsi:type="dcterms:W3CDTF">2017-03-20T17:26:03Z</dcterms:modified>
</cp:coreProperties>
</file>