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90EEB46-5B6F-452A-AB2B-59471F139F4C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146487A-4B78-42CD-8AE5-E5AD008CEFFE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916832"/>
            <a:ext cx="7406640" cy="1472184"/>
          </a:xfrm>
        </p:spPr>
        <p:txBody>
          <a:bodyPr/>
          <a:lstStyle/>
          <a:p>
            <a:r>
              <a:rPr lang="ru-RU" dirty="0" smtClean="0"/>
              <a:t>                      Весна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7360" y="3356992"/>
            <a:ext cx="7406640" cy="1752600"/>
          </a:xfrm>
        </p:spPr>
        <p:txBody>
          <a:bodyPr/>
          <a:lstStyle/>
          <a:p>
            <a:r>
              <a:rPr lang="ru-RU" dirty="0" smtClean="0"/>
              <a:t>            Цветочки…птицы… настроение!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521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Весна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412776"/>
            <a:ext cx="7602156" cy="5040560"/>
          </a:xfrm>
        </p:spPr>
      </p:pic>
      <p:sp>
        <p:nvSpPr>
          <p:cNvPr id="5" name="AutoShape 2" descr="Картинки по запросу вес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1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>Весной прилетают птица и поют замечательные песни!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484784"/>
            <a:ext cx="7498080" cy="4800600"/>
          </a:xfrm>
        </p:spPr>
        <p:txBody>
          <a:bodyPr/>
          <a:lstStyle/>
          <a:p>
            <a:endParaRPr lang="ru-RU" b="1" dirty="0"/>
          </a:p>
        </p:txBody>
      </p:sp>
      <p:pic>
        <p:nvPicPr>
          <p:cNvPr id="2050" name="Picture 2" descr="Картинки по запросу весна птиц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741682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89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>Так же весной расцветают подснежники!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Картинки по запросу подснежники в снег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26" y="1700808"/>
            <a:ext cx="8064895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996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752" y="2636912"/>
            <a:ext cx="54825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Спасибо за просмотр!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82637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</TotalTime>
  <Words>27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Солнцестояние</vt:lpstr>
      <vt:lpstr>                      Весна</vt:lpstr>
      <vt:lpstr>                    Весна </vt:lpstr>
      <vt:lpstr>Весной прилетают птица и поют замечательные песни!</vt:lpstr>
      <vt:lpstr>Так же весной расцветают подснежники!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Весна</dc:title>
  <dc:creator>Ксюша</dc:creator>
  <cp:lastModifiedBy>Ксюша</cp:lastModifiedBy>
  <cp:revision>2</cp:revision>
  <dcterms:created xsi:type="dcterms:W3CDTF">2017-03-31T18:42:03Z</dcterms:created>
  <dcterms:modified xsi:type="dcterms:W3CDTF">2017-03-31T18:55:39Z</dcterms:modified>
</cp:coreProperties>
</file>