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786874" cy="1470025"/>
          </a:xfrm>
        </p:spPr>
        <p:txBody>
          <a:bodyPr>
            <a:noAutofit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C00000"/>
                </a:solidFill>
              </a:rPr>
              <a:t>Тест «Пожарная безопасность. Безопасность на дорогах»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0694" y="4714884"/>
            <a:ext cx="3500462" cy="1752600"/>
          </a:xfrm>
        </p:spPr>
        <p:txBody>
          <a:bodyPr>
            <a:normAutofit/>
          </a:bodyPr>
          <a:lstStyle/>
          <a:p>
            <a:pPr algn="r"/>
            <a:endParaRPr lang="ru-RU" sz="25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Плакаты пожарная безопасность детя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643182"/>
            <a:ext cx="3143250" cy="1962150"/>
          </a:xfrm>
          <a:prstGeom prst="rect">
            <a:avLst/>
          </a:prstGeom>
          <a:noFill/>
        </p:spPr>
      </p:pic>
      <p:pic>
        <p:nvPicPr>
          <p:cNvPr id="1028" name="Picture 4" descr="http://lib.exdat.com/tw_files2/urls_12/65/d-64719/64719_html_c0a77d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071810"/>
            <a:ext cx="2821429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Проставьте очередность действий при обнаружении запаха газа: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дождаться взрослых;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не включать свет;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проверить и закрыть вентиль;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г) проветрить помещение;</a:t>
            </a:r>
          </a:p>
          <a:p>
            <a:pPr algn="ctr">
              <a:buNone/>
            </a:pP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позвонить в газовую службу;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е) покинуть помещение.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 </a:t>
            </a: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Ответ: </a:t>
            </a:r>
            <a:r>
              <a:rPr lang="ru-RU" sz="28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б), в), г), </a:t>
            </a:r>
            <a:r>
              <a:rPr lang="ru-RU" sz="2800" dirty="0" err="1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д</a:t>
            </a:r>
            <a:r>
              <a:rPr lang="ru-RU" sz="2800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), е), а)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    </a:t>
            </a:r>
          </a:p>
          <a:p>
            <a:pPr algn="ctr">
              <a:buNone/>
            </a:pPr>
            <a:endParaRPr lang="ru-RU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Как сбить пламя на человеке: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а) быстро побежать;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б) накрыть горящего одеялом;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в) сбить пламя веткой.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Ответ: б)</a:t>
            </a:r>
            <a:endParaRPr lang="ru-RU" dirty="0">
              <a:solidFill>
                <a:srgbClr val="C00000"/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 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можно переходить улицу вдвоем: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а) взявшись за руки;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б) убедившись в отсутствии транспорта;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в) бегом.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Ответ: б)</a:t>
            </a:r>
            <a:endParaRPr lang="ru-RU" dirty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1"/>
            <a:ext cx="8229600" cy="500066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нужно сделать, если вы стали свидетелем случая, когда машина сбила пешехода, и скрылась с места происшествия: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кричать и звать взрослых на помощь;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пойти домой и рассказать друзьям о происшествии;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 запомнить номера машины и сообщить о случившемся в милицию.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Ответ: 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Где можно переходить дорогу вне населенного пункта, если нет пешеходного перехода: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на повороте дороги влево;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за подъемом дороги;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там, где дорога хорошо просматривается во все стороны.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Ответ: в)</a:t>
            </a:r>
          </a:p>
          <a:p>
            <a:pPr>
              <a:buNone/>
            </a:pP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какой стороне пешеходного перехода должен идти пешеход: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по стороне, где больше места;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по его левой половине;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по его правой половине.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 Ответ: в)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Где можно ждать автобуса: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на посадочной площадке;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на обочине дороги;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любом месте на проезжей части.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Ответ: а)</a:t>
            </a:r>
            <a:endParaRPr lang="ru-RU" dirty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оборудованном дополнительном сидением и подножками велосипеде можно перевозить: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взрослого;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одного ребенка;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двоих детей.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Ответ: б)</a:t>
            </a:r>
          </a:p>
          <a:p>
            <a:pPr>
              <a:buNone/>
            </a:pP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9. 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обозначает термин «авария»: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опасное техногенное происшествие, создающее на объекте, определенной территории или акватории, угрозу жизни и здоровью людей и приводящее к разрушению зданий, сооружений, оборудования и транспортных средств, нарушению производственного или транспортного процесса, а также к нанесению ущерба окружающей среде;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ситуация, при которой, поражающие факторы и воздействие такой ситуации выходят за пределы одного государства;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крупнейшая авария, повлекшая за собой человеческие жертвы, значительный материальный ущерб и другие тяжелые последствия.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Arial Narrow" pitchFamily="34" charset="0"/>
                <a:cs typeface="Times New Roman" pitchFamily="18" charset="0"/>
              </a:rPr>
              <a:t>Ответ: а)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7223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10. 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Выберите из предложенного списка виды транспортных аварий (катастроф):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выход из строя транспортных </a:t>
            </a: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электроконтактных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сетей;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утрата биологически опасных веществ;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аварии на магистральных трубопроводах;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г) аварии товарных поездов;</a:t>
            </a:r>
          </a:p>
          <a:p>
            <a:pPr algn="ctr">
              <a:buNone/>
            </a:pP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обрушение производственных зданий и сооружений;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е) аварии на электроэнергетических сетях с долговременным перерывом  электроснабжения основных потребителей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Ответ: в), г)</a:t>
            </a:r>
          </a:p>
          <a:p>
            <a:pPr algn="ctr"/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Назовите наиболее опасные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пожаро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и взрывоопасные предприятия: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предприятия газовой промышленности;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предприятия рыбной промышленности;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предприятия целлюлозно-бумажной промышленности;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г) предприятия производящие пиротехнику;</a:t>
            </a:r>
          </a:p>
          <a:p>
            <a:pPr algn="ctr">
              <a:buNone/>
            </a:pP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предприятия по производству минеральной воды;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е) предприятия по производству асбестовых плит.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 Ответ: а), в), г)</a:t>
            </a:r>
            <a:endParaRPr lang="ru-RU" dirty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7"/>
            <a:ext cx="8229600" cy="535785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Назовите характерные особенности взрыва: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а) наличие горючего вещества;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б) большая скорость химического превращения;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в) наличие окислителя;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г) наличие источника воспламенения;</a:t>
            </a:r>
          </a:p>
          <a:p>
            <a:pPr algn="ctr">
              <a:buNone/>
            </a:pPr>
            <a:r>
              <a:rPr lang="ru-RU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большое количество газообразных продуктов;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е) сильный звуковой эффект;</a:t>
            </a:r>
          </a:p>
          <a:p>
            <a:pPr algn="ctr">
              <a:buNone/>
            </a:pP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ж) мощное дробящее действие.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Ответ: б), </a:t>
            </a:r>
            <a:r>
              <a:rPr lang="ru-RU" dirty="0" err="1" smtClean="0">
                <a:solidFill>
                  <a:srgbClr val="C00000"/>
                </a:solidFill>
                <a:latin typeface="Arial Narrow" pitchFamily="34" charset="0"/>
              </a:rPr>
              <a:t>д</a:t>
            </a:r>
            <a:r>
              <a:rPr lang="ru-RU" dirty="0" smtClean="0">
                <a:solidFill>
                  <a:srgbClr val="C00000"/>
                </a:solidFill>
                <a:latin typeface="Arial Narrow" pitchFamily="34" charset="0"/>
              </a:rPr>
              <a:t>), е), ж)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608</Words>
  <Application>Microsoft Office PowerPoint</Application>
  <PresentationFormat>Экран (4:3)</PresentationFormat>
  <Paragraphs>83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 Тест «Пожарная безопасность. Безопасность на дорогах»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«Пожарная безопасность. Безопасность на дорогах» </dc:title>
  <dc:creator>Семенюк С.Д.</dc:creator>
  <cp:lastModifiedBy>asus1</cp:lastModifiedBy>
  <cp:revision>17</cp:revision>
  <dcterms:created xsi:type="dcterms:W3CDTF">2015-10-25T10:22:49Z</dcterms:created>
  <dcterms:modified xsi:type="dcterms:W3CDTF">2015-12-13T16:23:57Z</dcterms:modified>
</cp:coreProperties>
</file>