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64" r:id="rId3"/>
    <p:sldId id="256" r:id="rId4"/>
    <p:sldId id="266" r:id="rId5"/>
    <p:sldId id="267" r:id="rId6"/>
    <p:sldId id="269" r:id="rId7"/>
    <p:sldId id="277" r:id="rId8"/>
    <p:sldId id="259" r:id="rId9"/>
    <p:sldId id="260" r:id="rId10"/>
    <p:sldId id="273" r:id="rId11"/>
    <p:sldId id="284" r:id="rId12"/>
    <p:sldId id="285" r:id="rId13"/>
    <p:sldId id="286" r:id="rId14"/>
    <p:sldId id="257" r:id="rId15"/>
    <p:sldId id="263" r:id="rId16"/>
    <p:sldId id="262" r:id="rId17"/>
    <p:sldId id="272" r:id="rId18"/>
    <p:sldId id="265" r:id="rId19"/>
    <p:sldId id="258" r:id="rId20"/>
    <p:sldId id="261" r:id="rId21"/>
    <p:sldId id="268" r:id="rId22"/>
    <p:sldId id="278" r:id="rId23"/>
    <p:sldId id="279" r:id="rId24"/>
    <p:sldId id="280" r:id="rId25"/>
    <p:sldId id="281" r:id="rId26"/>
    <p:sldId id="282" r:id="rId27"/>
    <p:sldId id="283" r:id="rId28"/>
    <p:sldId id="270" r:id="rId29"/>
    <p:sldId id="271" r:id="rId30"/>
    <p:sldId id="274" r:id="rId31"/>
    <p:sldId id="275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35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76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947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835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1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459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03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07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375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03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7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F6D0C-9C2A-42A7-AFEE-89E7CDAA6F30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B8787-EE47-4916-8939-6D53AFBBB2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655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1351" y="675249"/>
            <a:ext cx="6921305" cy="246184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6000" b="1" dirty="0" smtClean="0"/>
              <a:t>Узнай произведение</a:t>
            </a:r>
          </a:p>
          <a:p>
            <a:pPr marL="0" indent="0" algn="ctr">
              <a:buNone/>
            </a:pPr>
            <a:r>
              <a:rPr lang="ru-RU" sz="6000" b="1" dirty="0" smtClean="0"/>
              <a:t>по иллюстрации</a:t>
            </a:r>
            <a:endParaRPr lang="ru-RU" sz="6000" b="1" dirty="0"/>
          </a:p>
        </p:txBody>
      </p:sp>
      <p:pic>
        <p:nvPicPr>
          <p:cNvPr id="22530" name="Picture 2" descr="http://2.bp.blogspot.com/-fEZqap3DzOk/VUjYfcnwV9I/AAAAAAAAAOg/lDWupcve3HU/s1600/book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2" y="3137095"/>
            <a:ext cx="2560321" cy="243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media.vorotila.ru/ru/items/t1@519afbad-ece8-40ba-8f18-776cbcbec622/S-Marshak-Knizhka-pro-knizhki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" t="2038" r="2970" b="4423"/>
          <a:stretch/>
        </p:blipFill>
        <p:spPr bwMode="auto">
          <a:xfrm>
            <a:off x="7399189" y="182880"/>
            <a:ext cx="4614203" cy="641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3793" y="5798479"/>
            <a:ext cx="6618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 smtClean="0"/>
              <a:t>Автор: </a:t>
            </a:r>
            <a:r>
              <a:rPr lang="ru-RU" i="1" dirty="0" err="1" smtClean="0"/>
              <a:t>Серобабова</a:t>
            </a:r>
            <a:r>
              <a:rPr lang="ru-RU" i="1" dirty="0" smtClean="0"/>
              <a:t> Анна Александровна, </a:t>
            </a:r>
          </a:p>
          <a:p>
            <a:pPr algn="ctr"/>
            <a:r>
              <a:rPr lang="ru-RU" i="1" dirty="0" smtClean="0"/>
              <a:t>учитель русского языка и литературы МБОУ «</a:t>
            </a:r>
            <a:r>
              <a:rPr lang="ru-RU" i="1" dirty="0" err="1" smtClean="0"/>
              <a:t>Кейзесская</a:t>
            </a:r>
            <a:r>
              <a:rPr lang="ru-RU" i="1" dirty="0" smtClean="0"/>
              <a:t> СШ»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12067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6254" y="309094"/>
            <a:ext cx="5326487" cy="109470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7- 8 класс</a:t>
            </a:r>
            <a:endParaRPr lang="ru-RU" dirty="0"/>
          </a:p>
        </p:txBody>
      </p:sp>
      <p:pic>
        <p:nvPicPr>
          <p:cNvPr id="9218" name="Picture 2" descr="http://forum.aldebaran.ru/index.php?action=dlattach;topic=91019.0;attach=87758;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42" y="176746"/>
            <a:ext cx="4626199" cy="64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246254" y="2781837"/>
            <a:ext cx="5326487" cy="2446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«Остров сокровищ»</a:t>
            </a:r>
            <a:br>
              <a:rPr lang="ru-RU" dirty="0" smtClean="0"/>
            </a:br>
            <a:r>
              <a:rPr lang="ru-RU" dirty="0" smtClean="0"/>
              <a:t>Роберт Стивенсон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77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25989" y="3509962"/>
            <a:ext cx="3251363" cy="1655762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3200" dirty="0" smtClean="0"/>
              <a:t>У. Шекспир «Ромео и Джульетта»</a:t>
            </a:r>
            <a:endParaRPr lang="ru-RU" sz="3200" dirty="0"/>
          </a:p>
        </p:txBody>
      </p:sp>
      <p:pic>
        <p:nvPicPr>
          <p:cNvPr id="1026" name="Picture 2" descr="http://e.foto.radikal.ru/0609/1f8835e5a6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4" y="326196"/>
            <a:ext cx="7682140" cy="592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01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3234" y="1486438"/>
            <a:ext cx="3613597" cy="352429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«Сказка о царе </a:t>
            </a:r>
            <a:r>
              <a:rPr lang="ru-RU" dirty="0" err="1" smtClean="0"/>
              <a:t>Салтане</a:t>
            </a:r>
            <a:r>
              <a:rPr lang="ru-RU" dirty="0" smtClean="0"/>
              <a:t>» А.С. Пушкин</a:t>
            </a:r>
            <a:endParaRPr lang="ru-RU" dirty="0"/>
          </a:p>
        </p:txBody>
      </p:sp>
      <p:pic>
        <p:nvPicPr>
          <p:cNvPr id="11266" name="Picture 2" descr="http://forum.aldebaran.ru/index.php?action=dlattach;topic=91019.0;attach=87799;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06" y="881458"/>
            <a:ext cx="6455804" cy="473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02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383" y="202064"/>
            <a:ext cx="6725529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«Кот в сапогах» Ш. Перро</a:t>
            </a:r>
            <a:endParaRPr lang="ru-RU" dirty="0"/>
          </a:p>
        </p:txBody>
      </p:sp>
      <p:pic>
        <p:nvPicPr>
          <p:cNvPr id="12290" name="Picture 2" descr="http://forum.aldebaran.ru/index.php?action=dlattach;topic=91019.0;attach=87816;image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48"/>
          <a:stretch/>
        </p:blipFill>
        <p:spPr bwMode="auto">
          <a:xfrm>
            <a:off x="371610" y="1364566"/>
            <a:ext cx="6533077" cy="529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forum.aldebaran.ru/index.php?action=dlattach;topic=91019.0;attach=87821;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211" y="1106070"/>
            <a:ext cx="9795561" cy="555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75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66561" y="1349864"/>
            <a:ext cx="4573172" cy="374264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«Щелкунчик» </a:t>
            </a:r>
            <a:r>
              <a:rPr lang="ru-RU" b="1" dirty="0" smtClean="0"/>
              <a:t>Гофман Эрнст Теодор Амадей</a:t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14338" name="Picture 2" descr="http://forum.aldebaran.ru/index.php?action=dlattach;topic=91019.0;attach=87909;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76" y="225672"/>
            <a:ext cx="5335526" cy="642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48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52492" y="1122363"/>
            <a:ext cx="5247250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«Станционный смотритель» А.С. Пушкин</a:t>
            </a:r>
            <a:endParaRPr lang="ru-RU" dirty="0"/>
          </a:p>
        </p:txBody>
      </p:sp>
      <p:pic>
        <p:nvPicPr>
          <p:cNvPr id="21506" name="Picture 2" descr="http://player.myshared.ru/452018/data/images/img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840" y="306204"/>
            <a:ext cx="5161610" cy="640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91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5194" y="1987863"/>
            <a:ext cx="4618149" cy="1325563"/>
          </a:xfrm>
        </p:spPr>
        <p:txBody>
          <a:bodyPr/>
          <a:lstStyle/>
          <a:p>
            <a:pPr algn="ctr"/>
            <a:r>
              <a:rPr lang="ru-RU" dirty="0" smtClean="0"/>
              <a:t>Г.Х. Андерсен «Русалочка»</a:t>
            </a:r>
            <a:endParaRPr lang="ru-RU" dirty="0"/>
          </a:p>
        </p:txBody>
      </p:sp>
      <p:pic>
        <p:nvPicPr>
          <p:cNvPr id="4098" name="Picture 2" descr="http://c.foto.radikal.ru/0609/a51a5d69cd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5177"/>
            <a:ext cx="4949949" cy="643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62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3982" y="365125"/>
            <a:ext cx="4759817" cy="204322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«Путешествие Гулливера» Джонатан Свифт</a:t>
            </a:r>
            <a:endParaRPr lang="ru-RU" dirty="0"/>
          </a:p>
        </p:txBody>
      </p:sp>
      <p:pic>
        <p:nvPicPr>
          <p:cNvPr id="5122" name="Picture 2" descr="http://forum.aldebaran.ru/index.php?PHPSESSID=slkdqh5jpuqa7q17001edobqs0&amp;action=dlattach;topic=91019.0;attach=87671;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69" y="365124"/>
            <a:ext cx="6084268" cy="397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forum.aldebaran.ru/index.php?PHPSESSID=slkdqh5jpuqa7q17001edobqs0&amp;action=dlattach;topic=91019.0;attach=87673;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337" y="3065171"/>
            <a:ext cx="5636981" cy="366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72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8129" y="2598187"/>
            <a:ext cx="3488788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И.С. Тургенев «</a:t>
            </a:r>
            <a:r>
              <a:rPr lang="ru-RU" dirty="0" err="1" smtClean="0"/>
              <a:t>Бежин</a:t>
            </a:r>
            <a:r>
              <a:rPr lang="ru-RU" dirty="0" smtClean="0"/>
              <a:t> луг»</a:t>
            </a:r>
            <a:endParaRPr lang="ru-RU" dirty="0"/>
          </a:p>
        </p:txBody>
      </p:sp>
      <p:pic>
        <p:nvPicPr>
          <p:cNvPr id="18434" name="Picture 2" descr="http://newdaynews.ru/pict/arts1/r15/dop1/15/01/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8" y="365125"/>
            <a:ext cx="7803538" cy="579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63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7915" y="1552242"/>
            <a:ext cx="3605463" cy="1325563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А.П. Чехов «Хирургия»</a:t>
            </a:r>
            <a:endParaRPr lang="ru-RU" sz="5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6" y="138395"/>
            <a:ext cx="5181599" cy="6493397"/>
          </a:xfrm>
        </p:spPr>
      </p:pic>
    </p:spTree>
    <p:extLst>
      <p:ext uri="{BB962C8B-B14F-4D97-AF65-F5344CB8AC3E}">
        <p14:creationId xmlns:p14="http://schemas.microsoft.com/office/powerpoint/2010/main" val="214932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1854" y="177899"/>
            <a:ext cx="6047704" cy="1325563"/>
          </a:xfrm>
        </p:spPr>
        <p:txBody>
          <a:bodyPr/>
          <a:lstStyle/>
          <a:p>
            <a:pPr algn="ctr"/>
            <a:r>
              <a:rPr lang="ru-RU" dirty="0" smtClean="0"/>
              <a:t>Л.Н. Толстой «Кавказский пленник»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06" y="177899"/>
            <a:ext cx="4584633" cy="6403205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008" y="1424239"/>
            <a:ext cx="4757184" cy="543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5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10580"/>
            <a:ext cx="10515600" cy="922762"/>
          </a:xfrm>
        </p:spPr>
        <p:txBody>
          <a:bodyPr/>
          <a:lstStyle/>
          <a:p>
            <a:pPr algn="ctr"/>
            <a:r>
              <a:rPr lang="ru-RU" b="1" dirty="0" smtClean="0"/>
              <a:t>Н. Лесков «Левша»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778" y="1262130"/>
            <a:ext cx="8451799" cy="571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1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3982" y="780562"/>
            <a:ext cx="4849969" cy="1325563"/>
          </a:xfrm>
        </p:spPr>
        <p:txBody>
          <a:bodyPr/>
          <a:lstStyle/>
          <a:p>
            <a:pPr algn="ctr"/>
            <a:r>
              <a:rPr lang="ru-RU" dirty="0" smtClean="0"/>
              <a:t>«Горе от ума» Грибоедов А.С.</a:t>
            </a:r>
            <a:endParaRPr lang="ru-RU" dirty="0"/>
          </a:p>
        </p:txBody>
      </p:sp>
      <p:pic>
        <p:nvPicPr>
          <p:cNvPr id="2050" name="Picture 2" descr="http://e.foto.radikal.ru/0609/80744e686ac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411" y="2106125"/>
            <a:ext cx="4032662" cy="44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4format.ru/index_pic.php?data=photos/421a6471.jpg&amp;percenta=1.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12" y="260234"/>
            <a:ext cx="5446063" cy="633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465193" y="133305"/>
            <a:ext cx="4849969" cy="665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/>
              <a:t>9 класс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2036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6553" y="2651543"/>
            <a:ext cx="595755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«Герой нашего времени» М.Ю. Лермонтов</a:t>
            </a:r>
            <a:endParaRPr lang="ru-RU" dirty="0"/>
          </a:p>
        </p:txBody>
      </p:sp>
      <p:pic>
        <p:nvPicPr>
          <p:cNvPr id="8194" name="Picture 2" descr="http://forum.aldebaran.ru/index.php?PHPSESSID=slkdqh5jpuqa7q17001edobqs0&amp;action=dlattach;topic=91019.0;attach=87741;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6" y="232691"/>
            <a:ext cx="4314288" cy="616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79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8512" y="326488"/>
            <a:ext cx="3528811" cy="393641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«Три мушкетёра»</a:t>
            </a:r>
            <a:br>
              <a:rPr lang="ru-RU" dirty="0" smtClean="0"/>
            </a:br>
            <a:r>
              <a:rPr lang="ru-RU" dirty="0" smtClean="0"/>
              <a:t>А. Дюма</a:t>
            </a:r>
            <a:endParaRPr lang="ru-RU" dirty="0"/>
          </a:p>
        </p:txBody>
      </p:sp>
      <p:pic>
        <p:nvPicPr>
          <p:cNvPr id="7170" name="Picture 2" descr="http://forum.aldebaran.ru/index.php?PHPSESSID=slkdqh5jpuqa7q17001edobqs0&amp;action=dlattach;topic=91019.0;attach=87713;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40" y="206062"/>
            <a:ext cx="3696409" cy="589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forum.aldebaran.ru/index.php?PHPSESSID=slkdqh5jpuqa7q17001edobqs0&amp;action=dlattach;topic=91019.0;attach=87721;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504" y="206062"/>
            <a:ext cx="4079855" cy="665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66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0965" y="2207992"/>
            <a:ext cx="4334022" cy="1325563"/>
          </a:xfrm>
        </p:spPr>
        <p:txBody>
          <a:bodyPr/>
          <a:lstStyle/>
          <a:p>
            <a:pPr algn="ctr"/>
            <a:r>
              <a:rPr lang="ru-RU" dirty="0" smtClean="0"/>
              <a:t>А.С. Пушкин «Онегин»</a:t>
            </a:r>
            <a:endParaRPr lang="ru-RU" dirty="0"/>
          </a:p>
        </p:txBody>
      </p:sp>
      <p:pic>
        <p:nvPicPr>
          <p:cNvPr id="17410" name="Picture 2" descr="http://crosti.ru/patterns/00/03/96/3468acf91e/p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551" y="129982"/>
            <a:ext cx="5134706" cy="661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76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7770" y="1936348"/>
            <a:ext cx="5133304" cy="1325563"/>
          </a:xfrm>
        </p:spPr>
        <p:txBody>
          <a:bodyPr/>
          <a:lstStyle/>
          <a:p>
            <a:pPr algn="ctr"/>
            <a:r>
              <a:rPr lang="ru-RU" dirty="0" smtClean="0"/>
              <a:t>«Собачье сердце» М. Булгаков</a:t>
            </a:r>
            <a:endParaRPr lang="ru-RU" dirty="0"/>
          </a:p>
        </p:txBody>
      </p:sp>
      <p:pic>
        <p:nvPicPr>
          <p:cNvPr id="10242" name="Picture 2" descr="http://forum.aldebaran.ru/index.php?action=dlattach;topic=91019.0;attach=87792;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02" y="167683"/>
            <a:ext cx="5126865" cy="640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14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5651" y="2902263"/>
            <a:ext cx="5120425" cy="185004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«Гранатовый браслет» А. И. Куприн</a:t>
            </a:r>
            <a:endParaRPr lang="ru-RU" dirty="0"/>
          </a:p>
        </p:txBody>
      </p:sp>
      <p:pic>
        <p:nvPicPr>
          <p:cNvPr id="3074" name="Picture 2" descr="http://f.foto.radikal.ru/0609/3822c96da01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5674"/>
            <a:ext cx="4570971" cy="6564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619741" y="571187"/>
            <a:ext cx="5120425" cy="78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/>
              <a:t>10-11 класс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5374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6714" y="1356799"/>
            <a:ext cx="4340182" cy="388490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Л.Н. Толстой «Анна Каренина»</a:t>
            </a:r>
            <a:endParaRPr lang="ru-RU" dirty="0"/>
          </a:p>
        </p:txBody>
      </p:sp>
      <p:pic>
        <p:nvPicPr>
          <p:cNvPr id="6146" name="Picture 2" descr="http://forum.aldebaran.ru/index.php?PHPSESSID=slkdqh5jpuqa7q17001edobqs0&amp;action=dlattach;topic=91019.0;attach=87675;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84" y="223301"/>
            <a:ext cx="4996197" cy="635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59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665" y="365125"/>
            <a:ext cx="4981135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М. Горький «Дед Архип и Лёнька»</a:t>
            </a:r>
            <a:endParaRPr lang="ru-RU" dirty="0"/>
          </a:p>
        </p:txBody>
      </p:sp>
      <p:pic>
        <p:nvPicPr>
          <p:cNvPr id="13316" name="Picture 4" descr="http://img-fotki.yandex.ru/get/5817/19411616.120/0_8680e_5398e553_ori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51569"/>
            <a:ext cx="5190978" cy="655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img-fotki.yandex.ru/get/4711/19411616.120/0_8680b_dc84d4a3_or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178" y="2390873"/>
            <a:ext cx="6335072" cy="434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89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9132" y="661339"/>
            <a:ext cx="557655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Ф.М. Достоевский «Преступление и наказание»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" b="4631"/>
          <a:stretch/>
        </p:blipFill>
        <p:spPr>
          <a:xfrm>
            <a:off x="202079" y="982350"/>
            <a:ext cx="6198177" cy="4465414"/>
          </a:xfrm>
        </p:spPr>
      </p:pic>
      <p:pic>
        <p:nvPicPr>
          <p:cNvPr id="1026" name="Picture 2" descr="https://s.poembook.ru/theme/c0/22/ac/e36899579fa6ac9a91095227ac2818496f824825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780" y="2502682"/>
            <a:ext cx="5141905" cy="374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15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8366" y="365126"/>
            <a:ext cx="6395434" cy="12189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М. Шолохов </a:t>
            </a:r>
            <a:br>
              <a:rPr lang="ru-RU" dirty="0" smtClean="0"/>
            </a:br>
            <a:r>
              <a:rPr lang="ru-RU" dirty="0" smtClean="0"/>
              <a:t>«Судьба человека»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904" y="1690688"/>
            <a:ext cx="7149155" cy="50578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74" y="1027906"/>
            <a:ext cx="4419557" cy="505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42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13986" y="365125"/>
            <a:ext cx="6239814" cy="1325563"/>
          </a:xfrm>
        </p:spPr>
        <p:txBody>
          <a:bodyPr/>
          <a:lstStyle/>
          <a:p>
            <a:r>
              <a:rPr lang="ru-RU" dirty="0" smtClean="0"/>
              <a:t>В. Астафьев «Царь-рыба»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86" y="2650086"/>
            <a:ext cx="6858000" cy="38100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6" y="780350"/>
            <a:ext cx="3975815" cy="567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8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3978" y="365125"/>
            <a:ext cx="5609821" cy="1325563"/>
          </a:xfrm>
        </p:spPr>
        <p:txBody>
          <a:bodyPr/>
          <a:lstStyle/>
          <a:p>
            <a:pPr algn="ctr"/>
            <a:r>
              <a:rPr lang="ru-RU" b="1" dirty="0" smtClean="0"/>
              <a:t>И</a:t>
            </a:r>
            <a:r>
              <a:rPr lang="ru-RU" dirty="0" smtClean="0"/>
              <a:t>. </a:t>
            </a:r>
            <a:r>
              <a:rPr lang="ru-RU" b="1" dirty="0" smtClean="0"/>
              <a:t>Тургенев </a:t>
            </a:r>
            <a:br>
              <a:rPr lang="ru-RU" b="1" dirty="0" smtClean="0"/>
            </a:br>
            <a:r>
              <a:rPr lang="ru-RU" b="1" dirty="0" smtClean="0"/>
              <a:t>«Отцы и дети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2050" name="Picture 2" descr="http://fb.ru/misc/i/gallery/10530/32584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15" y="99855"/>
            <a:ext cx="4379125" cy="641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" t="40188"/>
          <a:stretch/>
        </p:blipFill>
        <p:spPr>
          <a:xfrm>
            <a:off x="5743979" y="1690688"/>
            <a:ext cx="5429518" cy="499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1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Н. Некрасов «Кому на Руси жить хорошо»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09" y="1468192"/>
            <a:ext cx="10633291" cy="5228823"/>
          </a:xfrm>
        </p:spPr>
      </p:pic>
    </p:spTree>
    <p:extLst>
      <p:ext uri="{BB962C8B-B14F-4D97-AF65-F5344CB8AC3E}">
        <p14:creationId xmlns:p14="http://schemas.microsoft.com/office/powerpoint/2010/main" val="241292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8926" y="365125"/>
            <a:ext cx="5454316" cy="218557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Л.Н. Толстой</a:t>
            </a:r>
            <a:br>
              <a:rPr lang="ru-RU" sz="4800" b="1" dirty="0" smtClean="0"/>
            </a:br>
            <a:r>
              <a:rPr lang="ru-RU" sz="4800" b="1" dirty="0" smtClean="0"/>
              <a:t>«Война и мир»</a:t>
            </a:r>
            <a:endParaRPr lang="ru-RU" sz="4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397" y="3149152"/>
            <a:ext cx="7130603" cy="3565302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48" y="238046"/>
            <a:ext cx="5953125" cy="3971925"/>
          </a:xfrm>
        </p:spPr>
      </p:pic>
    </p:spTree>
    <p:extLst>
      <p:ext uri="{BB962C8B-B14F-4D97-AF65-F5344CB8AC3E}">
        <p14:creationId xmlns:p14="http://schemas.microsoft.com/office/powerpoint/2010/main" val="380550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0627" y="1926638"/>
            <a:ext cx="4587240" cy="2884512"/>
          </a:xfrm>
        </p:spPr>
        <p:txBody>
          <a:bodyPr/>
          <a:lstStyle/>
          <a:p>
            <a:pPr algn="ctr"/>
            <a:r>
              <a:rPr lang="ru-RU" dirty="0" smtClean="0"/>
              <a:t>«Олеся» </a:t>
            </a:r>
            <a:br>
              <a:rPr lang="ru-RU" dirty="0" smtClean="0"/>
            </a:br>
            <a:r>
              <a:rPr lang="ru-RU" dirty="0" smtClean="0"/>
              <a:t>А.И. Куприн</a:t>
            </a:r>
            <a:endParaRPr lang="ru-RU" dirty="0"/>
          </a:p>
        </p:txBody>
      </p:sp>
      <p:pic>
        <p:nvPicPr>
          <p:cNvPr id="15362" name="Picture 2" descr="http://u.livelib.ru/reader/laonov/r/04cys059/04cys059-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73" y="365125"/>
            <a:ext cx="5226368" cy="625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51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96222" y="365125"/>
            <a:ext cx="4657577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«Обломов» </a:t>
            </a:r>
            <a:br>
              <a:rPr lang="ru-RU" dirty="0" smtClean="0"/>
            </a:br>
            <a:r>
              <a:rPr lang="ru-RU" dirty="0" smtClean="0"/>
              <a:t>И. Гончаров</a:t>
            </a:r>
            <a:endParaRPr lang="ru-RU" dirty="0"/>
          </a:p>
        </p:txBody>
      </p:sp>
      <p:pic>
        <p:nvPicPr>
          <p:cNvPr id="16386" name="Picture 2" descr="http://proznanie.ru/photo/image12963612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613" y="1886886"/>
            <a:ext cx="4784188" cy="445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oblomov.omsk.edu/images/gallery/original/OblOlg4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63" y="206576"/>
            <a:ext cx="5163237" cy="639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26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42141" y="2250196"/>
            <a:ext cx="3546230" cy="251875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Анна </a:t>
            </a:r>
            <a:r>
              <a:rPr lang="ru-RU" dirty="0" err="1" smtClean="0"/>
              <a:t>Гавальда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«35 кило надежды»</a:t>
            </a:r>
            <a:endParaRPr lang="ru-RU" dirty="0"/>
          </a:p>
        </p:txBody>
      </p:sp>
      <p:pic>
        <p:nvPicPr>
          <p:cNvPr id="19458" name="Picture 2" descr="http://find-book.org/loader/img.php?fbimg=85421_pic_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43" y="269778"/>
            <a:ext cx="3065511" cy="613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litrus.net/images/books/134941_pic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767" y="632411"/>
            <a:ext cx="3583474" cy="56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16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6552" y="1589650"/>
            <a:ext cx="3546231" cy="24222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Лев Куклин «Моя первая любовь»</a:t>
            </a:r>
            <a:endParaRPr lang="ru-RU" dirty="0"/>
          </a:p>
        </p:txBody>
      </p:sp>
      <p:pic>
        <p:nvPicPr>
          <p:cNvPr id="20482" name="Picture 2" descr="http://animal-store.ru/img/2015/050314/242414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43" y="170192"/>
            <a:ext cx="6118066" cy="611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34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216</Words>
  <Application>Microsoft Office PowerPoint</Application>
  <PresentationFormat>Широкоэкранный</PresentationFormat>
  <Paragraphs>37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Тема Office</vt:lpstr>
      <vt:lpstr>Презентация PowerPoint</vt:lpstr>
      <vt:lpstr>7- 8 класс</vt:lpstr>
      <vt:lpstr>Презентация PowerPoint</vt:lpstr>
      <vt:lpstr>«Сказка о царе Салтане» А.С. Пушкин</vt:lpstr>
      <vt:lpstr>«Кот в сапогах» Ш. Перро</vt:lpstr>
      <vt:lpstr>«Щелкунчик» Гофман Эрнст Теодор Амадей </vt:lpstr>
      <vt:lpstr>«Станционный смотритель» А.С. Пушкин</vt:lpstr>
      <vt:lpstr>Г.Х. Андерсен «Русалочка»</vt:lpstr>
      <vt:lpstr>«Путешествие Гулливера» Джонатан Свифт</vt:lpstr>
      <vt:lpstr>И.С. Тургенев «Бежин луг»</vt:lpstr>
      <vt:lpstr>А.П. Чехов «Хирургия»</vt:lpstr>
      <vt:lpstr>Л.Н. Толстой «Кавказский пленник»</vt:lpstr>
      <vt:lpstr>Н. Лесков «Левша»</vt:lpstr>
      <vt:lpstr>«Горе от ума» Грибоедов А.С.</vt:lpstr>
      <vt:lpstr>«Герой нашего времени» М.Ю. Лермонтов</vt:lpstr>
      <vt:lpstr>«Три мушкетёра» А. Дюма</vt:lpstr>
      <vt:lpstr>А.С. Пушкин «Онегин»</vt:lpstr>
      <vt:lpstr>«Собачье сердце» М. Булгаков</vt:lpstr>
      <vt:lpstr>«Гранатовый браслет» А. И. Куприн</vt:lpstr>
      <vt:lpstr>Л.Н. Толстой «Анна Каренина»</vt:lpstr>
      <vt:lpstr>М. Горький «Дед Архип и Лёнька»</vt:lpstr>
      <vt:lpstr>Ф.М. Достоевский «Преступление и наказание»</vt:lpstr>
      <vt:lpstr>М. Шолохов  «Судьба человека»</vt:lpstr>
      <vt:lpstr>В. Астафьев «Царь-рыба»</vt:lpstr>
      <vt:lpstr>И. Тургенев  «Отцы и дети»</vt:lpstr>
      <vt:lpstr>Н. Некрасов «Кому на Руси жить хорошо»</vt:lpstr>
      <vt:lpstr>Л.Н. Толстой «Война и мир»</vt:lpstr>
      <vt:lpstr>«Олеся»  А.И. Куприн</vt:lpstr>
      <vt:lpstr>«Обломов»  И. Гончаров</vt:lpstr>
      <vt:lpstr>Анна Гавальда  «35 кило надежды»</vt:lpstr>
      <vt:lpstr>Лев Куклин «Моя первая любовь»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Анюта</dc:creator>
  <cp:lastModifiedBy>Аня</cp:lastModifiedBy>
  <cp:revision>18</cp:revision>
  <dcterms:created xsi:type="dcterms:W3CDTF">2016-01-10T17:35:13Z</dcterms:created>
  <dcterms:modified xsi:type="dcterms:W3CDTF">2017-03-29T12:48:52Z</dcterms:modified>
</cp:coreProperties>
</file>