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666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DC20A2A-5708-43B0-9E48-6D7C0F389391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C8B1230-42E5-41E5-8DD3-43722FD986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780108"/>
          </a:xfrm>
        </p:spPr>
        <p:txBody>
          <a:bodyPr/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6400800" cy="1473200"/>
          </a:xfrm>
        </p:spPr>
        <p:txBody>
          <a:bodyPr>
            <a:normAutofit lnSpcReduction="10000"/>
          </a:bodyPr>
          <a:lstStyle/>
          <a:p>
            <a:r>
              <a:rPr lang="ru-RU" sz="4800" dirty="0" smtClean="0">
                <a:latin typeface="Algerian" pitchFamily="82" charset="0"/>
              </a:rPr>
              <a:t>«</a:t>
            </a:r>
            <a:r>
              <a:rPr lang="en-US" sz="4800" dirty="0" smtClean="0">
                <a:latin typeface="Algerian" pitchFamily="82" charset="0"/>
              </a:rPr>
              <a:t>The </a:t>
            </a:r>
            <a:r>
              <a:rPr lang="en-US" sz="4800" dirty="0" err="1" smtClean="0">
                <a:latin typeface="Algerian" pitchFamily="82" charset="0"/>
              </a:rPr>
              <a:t>Paralympic</a:t>
            </a:r>
            <a:r>
              <a:rPr lang="en-US" sz="4800" dirty="0" smtClean="0">
                <a:latin typeface="Algerian" pitchFamily="82" charset="0"/>
              </a:rPr>
              <a:t> games</a:t>
            </a:r>
            <a:r>
              <a:rPr lang="ru-RU" sz="4800" dirty="0" smtClean="0">
                <a:latin typeface="Algerian" pitchFamily="82" charset="0"/>
              </a:rPr>
              <a:t>»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1585173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lgerian" pitchFamily="82" charset="0"/>
              </a:rPr>
              <a:t>Phonetic Exercise.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2609329"/>
            <a:ext cx="129614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ing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2492896"/>
            <a:ext cx="6696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Skating, cycling, swimming, sailing, boxing, skiing, fishing, windsurfing.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8304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Algerian" pitchFamily="82" charset="0"/>
              </a:rPr>
              <a:t>COMPLETE THESE COLLOCATION LIST WITH EITHER DO/GO/PLAY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A) ___ cycling (fishing)</a:t>
            </a:r>
          </a:p>
          <a:p>
            <a:r>
              <a:rPr lang="en-US" dirty="0" smtClean="0"/>
              <a:t>B) ___ athletics (judo)</a:t>
            </a:r>
          </a:p>
          <a:p>
            <a:r>
              <a:rPr lang="en-US" dirty="0" smtClean="0"/>
              <a:t>C) ____ basketball (golf)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u="sng" dirty="0"/>
              <a:t>Play</a:t>
            </a:r>
            <a:r>
              <a:rPr lang="en-US" dirty="0"/>
              <a:t> is often used with sports that are team games, or where we play with another person</a:t>
            </a:r>
            <a:r>
              <a:rPr lang="en-US" dirty="0" smtClean="0"/>
              <a:t>.			         </a:t>
            </a:r>
            <a:r>
              <a:rPr lang="en-US" u="sng" dirty="0" smtClean="0"/>
              <a:t>Go</a:t>
            </a:r>
            <a:r>
              <a:rPr lang="en-US" dirty="0" smtClean="0"/>
              <a:t> </a:t>
            </a:r>
            <a:r>
              <a:rPr lang="en-US" dirty="0"/>
              <a:t>is often used for things done outside and which we can do alone. These sports often end in –</a:t>
            </a:r>
            <a:r>
              <a:rPr lang="en-US" dirty="0" err="1"/>
              <a:t>ing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69121" y="2634405"/>
            <a:ext cx="591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go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60576" y="3082005"/>
            <a:ext cx="594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do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0576" y="3443130"/>
            <a:ext cx="774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play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52120" y="2593345"/>
            <a:ext cx="2808312" cy="212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14313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imes New Roman" pitchFamily="18" charset="0"/>
              </a:rPr>
              <a:t>I often…</a:t>
            </a:r>
          </a:p>
          <a:p>
            <a:r>
              <a:rPr lang="en-US" sz="3600" dirty="0">
                <a:latin typeface="Times New Roman" pitchFamily="18" charset="0"/>
              </a:rPr>
              <a:t>I sometimes… </a:t>
            </a:r>
          </a:p>
          <a:p>
            <a:r>
              <a:rPr lang="en-US" sz="3600" dirty="0">
                <a:latin typeface="Times New Roman" pitchFamily="18" charset="0"/>
              </a:rPr>
              <a:t>I don’t… </a:t>
            </a:r>
          </a:p>
          <a:p>
            <a:r>
              <a:rPr lang="en-US" sz="3600" dirty="0">
                <a:latin typeface="Times New Roman" pitchFamily="18" charset="0"/>
              </a:rPr>
              <a:t>I’d like to… </a:t>
            </a:r>
            <a:endParaRPr lang="ru-RU" sz="3600" dirty="0">
              <a:latin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5272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latin typeface="Algerian" pitchFamily="82" charset="0"/>
              </a:rPr>
              <a:t>COMPLETE THE FOLLOWING SENTENCE BEGINNINGS WITH THESE COLLOCATIONS TO MAKE SENTENCES ABOUT YOURSELF.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64974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3808" y="306998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Paralympic   games</a:t>
            </a:r>
            <a:endParaRPr lang="ru-RU" sz="2800" dirty="0">
              <a:solidFill>
                <a:schemeClr val="tx2"/>
              </a:solidFill>
            </a:endParaRPr>
          </a:p>
        </p:txBody>
      </p:sp>
      <p:cxnSp>
        <p:nvCxnSpPr>
          <p:cNvPr id="8" name="Прямая со стрелкой 7"/>
          <p:cNvCxnSpPr>
            <a:stCxn id="4" idx="1"/>
          </p:cNvCxnSpPr>
          <p:nvPr/>
        </p:nvCxnSpPr>
        <p:spPr>
          <a:xfrm flipH="1">
            <a:off x="2339752" y="3331590"/>
            <a:ext cx="504056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2387676" y="2631669"/>
            <a:ext cx="432048" cy="43204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2387676" y="3597214"/>
            <a:ext cx="432048" cy="43204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6073776" y="2631669"/>
            <a:ext cx="432048" cy="43204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996185" y="3337846"/>
            <a:ext cx="504056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H="1">
            <a:off x="6047168" y="3597214"/>
            <a:ext cx="432048" cy="43204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471975" y="3597214"/>
            <a:ext cx="0" cy="4848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491880" y="3592180"/>
            <a:ext cx="0" cy="4848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491425" y="3573673"/>
            <a:ext cx="0" cy="4848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5292080" y="2631669"/>
            <a:ext cx="0" cy="4848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3520188" y="2667211"/>
            <a:ext cx="0" cy="4848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44362" y="2335027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swimming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83669" y="4004013"/>
            <a:ext cx="85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curling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87674" y="3140968"/>
            <a:ext cx="752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skiing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80128" y="2271457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2"/>
                </a:solidFill>
              </a:rPr>
              <a:t>goalball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60032" y="224795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b</a:t>
            </a:r>
            <a:r>
              <a:rPr lang="en-US" dirty="0" err="1" smtClean="0">
                <a:solidFill>
                  <a:schemeClr val="tx2"/>
                </a:solidFill>
              </a:rPr>
              <a:t>occia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97619" y="233218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j</a:t>
            </a:r>
            <a:r>
              <a:rPr lang="en-US" dirty="0" smtClean="0">
                <a:solidFill>
                  <a:schemeClr val="tx2"/>
                </a:solidFill>
              </a:rPr>
              <a:t>udo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70598" y="313167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basketball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50834" y="4004013"/>
            <a:ext cx="961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hockey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62841" y="427491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snowboarding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00850" y="4274919"/>
            <a:ext cx="1095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biathlon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94221" y="4262758"/>
            <a:ext cx="1095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cycling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3074" name="Picture 2" descr="H:\паралимпийские игры\kerl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705" y="4459586"/>
            <a:ext cx="1739726" cy="180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паралимпийские игры\15266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703" y="620688"/>
            <a:ext cx="2527571" cy="165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:\паралимпийские игры\04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9918" y="2701518"/>
            <a:ext cx="1076722" cy="159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Андрей\Desktop\800px-Goalball_vid_Paralympics_i_Aten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91780" y="979698"/>
            <a:ext cx="1902242" cy="126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:\паралимпийские игры\7939211368_ef5ec79e64_c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92080" y="4778686"/>
            <a:ext cx="1830876" cy="131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:\паралимпийские игры\1010918_0918_202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94734" y="2509747"/>
            <a:ext cx="1069754" cy="161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:\паралимпийские игры\image-9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31368" y="4814276"/>
            <a:ext cx="1593231" cy="127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:\паралимпийские игры\logo(740)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29851" y="4459585"/>
            <a:ext cx="1863246" cy="163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:\паралимпийские игры\51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05389" y="712383"/>
            <a:ext cx="2338611" cy="155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23344" y="975640"/>
            <a:ext cx="1905204" cy="127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30667" y="4787840"/>
            <a:ext cx="1489521" cy="1521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7504" y="638132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Who are these games for? 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0456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>
                <a:latin typeface="Algerian" pitchFamily="82" charset="0"/>
              </a:rPr>
              <a:t>Read the stories about three of the sports and match them to the picture.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2420888"/>
            <a:ext cx="4427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tx2"/>
                </a:solidFill>
              </a:rPr>
              <a:t>1.Men and women athletes with a physical disability can participate in it. It is combination of rules and skills required in basketball and rugby.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3621217"/>
            <a:ext cx="4427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tx2"/>
                </a:solidFill>
              </a:rPr>
              <a:t>2. It is a sport for people who are wheelchair users. It is played in indoor halls. The players throw the </a:t>
            </a:r>
            <a:r>
              <a:rPr lang="en-US" dirty="0" err="1" smtClean="0">
                <a:solidFill>
                  <a:schemeClr val="tx2"/>
                </a:solidFill>
              </a:rPr>
              <a:t>coloured</a:t>
            </a:r>
            <a:r>
              <a:rPr lang="en-US" dirty="0" smtClean="0">
                <a:solidFill>
                  <a:schemeClr val="tx2"/>
                </a:solidFill>
              </a:rPr>
              <a:t> balls as closer as possible to a white ball.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4941168"/>
            <a:ext cx="4427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tx2"/>
                </a:solidFill>
              </a:rPr>
              <a:t>3. It is a team sports in which only blind athletes can participate. It is played on a volleyball ground with a ball which has a bell inside.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3768" y="243372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Tennis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3768" y="33569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2"/>
                </a:solidFill>
              </a:rPr>
              <a:t>Boccia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9301" y="440604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Wheelchair rugby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544522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2"/>
                </a:solidFill>
              </a:rPr>
              <a:t>Goalball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098" name="Picture 2" descr="H:\паралимпийские игры\teni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1829" y="1724919"/>
            <a:ext cx="1619892" cy="114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1830" y="3004133"/>
            <a:ext cx="1619892" cy="1187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единительная линия 11"/>
          <p:cNvCxnSpPr>
            <a:stCxn id="7" idx="1"/>
          </p:cNvCxnSpPr>
          <p:nvPr/>
        </p:nvCxnSpPr>
        <p:spPr>
          <a:xfrm flipH="1">
            <a:off x="2195736" y="2618391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8" idx="1"/>
          </p:cNvCxnSpPr>
          <p:nvPr/>
        </p:nvCxnSpPr>
        <p:spPr>
          <a:xfrm flipH="1">
            <a:off x="2195736" y="354165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5592" y="4302925"/>
            <a:ext cx="1636129" cy="1037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5591" y="5513219"/>
            <a:ext cx="1657447" cy="100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Прямая соединительная линия 18"/>
          <p:cNvCxnSpPr/>
          <p:nvPr/>
        </p:nvCxnSpPr>
        <p:spPr>
          <a:xfrm flipH="1">
            <a:off x="2195736" y="459071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2176849" y="5640057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1"/>
          </p:cNvCxnSpPr>
          <p:nvPr/>
        </p:nvCxnSpPr>
        <p:spPr>
          <a:xfrm flipH="1">
            <a:off x="4355976" y="3021053"/>
            <a:ext cx="360040" cy="14880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1"/>
            <a:endCxn id="8" idx="3"/>
          </p:cNvCxnSpPr>
          <p:nvPr/>
        </p:nvCxnSpPr>
        <p:spPr>
          <a:xfrm flipH="1" flipV="1">
            <a:off x="3419872" y="3541658"/>
            <a:ext cx="1296144" cy="6797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6" idx="1"/>
            <a:endCxn id="10" idx="3"/>
          </p:cNvCxnSpPr>
          <p:nvPr/>
        </p:nvCxnSpPr>
        <p:spPr>
          <a:xfrm flipH="1">
            <a:off x="3563888" y="5541333"/>
            <a:ext cx="1152128" cy="885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59757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dirty="0" smtClean="0">
                <a:latin typeface="Algerian" pitchFamily="82" charset="0"/>
              </a:rPr>
              <a:t>What do you think about the Paralympic Games? Is it necessary for disabled athletes to participate in them? Why? Why not?</a:t>
            </a:r>
            <a:endParaRPr lang="ru-RU" sz="2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4297" y="2348880"/>
            <a:ext cx="4968552" cy="1656184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2"/>
                </a:solidFill>
              </a:rPr>
              <a:t>I think the Paralympics are necessary.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They give an opportunity to...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Sport develops...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Sport helps...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It teaches...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4293096"/>
            <a:ext cx="5753504" cy="1152128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2"/>
                </a:solidFill>
              </a:rPr>
              <a:t>I don’t think the Paralympics are necessary.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On the one hand...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On the other hand sport needs...</a:t>
            </a:r>
          </a:p>
        </p:txBody>
      </p:sp>
    </p:spTree>
    <p:extLst>
      <p:ext uri="{BB962C8B-B14F-4D97-AF65-F5344CB8AC3E}">
        <p14:creationId xmlns:p14="http://schemas.microsoft.com/office/powerpoint/2010/main" xmlns="" val="2149071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692694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Nothing succeeds like success.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816" y="3284984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Good bye.</a:t>
            </a: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211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219</TotalTime>
  <Words>308</Words>
  <Application>Microsoft Office PowerPoint</Application>
  <PresentationFormat>Экран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 </vt:lpstr>
      <vt:lpstr>Phonetic Exercise.</vt:lpstr>
      <vt:lpstr>COMPLETE THESE COLLOCATION LIST WITH EITHER DO/GO/PLAY </vt:lpstr>
      <vt:lpstr>COMPLETE THE FOLLOWING SENTENCE BEGINNINGS WITH THESE COLLOCATIONS TO MAKE SENTENCES ABOUT YOURSELF. </vt:lpstr>
      <vt:lpstr>Слайд 5</vt:lpstr>
      <vt:lpstr>Read the stories about three of the sports and match them to the picture.</vt:lpstr>
      <vt:lpstr>What do you think about the Paralympic Games? Is it necessary for disabled athletes to participate in them? Why? Why not?</vt:lpstr>
      <vt:lpstr>Слайд 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4 lesson 5</dc:title>
  <dc:creator>Андрей</dc:creator>
  <cp:lastModifiedBy>1</cp:lastModifiedBy>
  <cp:revision>26</cp:revision>
  <dcterms:created xsi:type="dcterms:W3CDTF">2013-11-29T04:10:43Z</dcterms:created>
  <dcterms:modified xsi:type="dcterms:W3CDTF">2016-10-26T19:05:11Z</dcterms:modified>
</cp:coreProperties>
</file>