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9809B-9F00-4CEC-9FF1-8C3461B304B1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4408F-4E97-4E70-856E-A7202F1C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00809"/>
            <a:ext cx="9144000" cy="1899642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От кареты до ракеты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6000" dirty="0" smtClean="0"/>
              <a:t>Виды </a:t>
            </a:r>
            <a:r>
              <a:rPr lang="ru-RU" sz="6000" dirty="0" smtClean="0"/>
              <a:t>транспорта</a:t>
            </a:r>
          </a:p>
          <a:p>
            <a:endParaRPr lang="ru-RU" sz="6000" dirty="0" smtClean="0"/>
          </a:p>
          <a:p>
            <a:r>
              <a:rPr lang="ru-RU" sz="3800" dirty="0" err="1" smtClean="0"/>
              <a:t>Шабулдова</a:t>
            </a:r>
            <a:r>
              <a:rPr lang="ru-RU" sz="3800" dirty="0" smtClean="0"/>
              <a:t> Наталья Николаевна</a:t>
            </a:r>
            <a:endParaRPr lang="ru-RU" sz="3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85358" y="1742033"/>
            <a:ext cx="4258642" cy="283909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546848" cy="4691063"/>
          </a:xfrm>
        </p:spPr>
        <p:txBody>
          <a:bodyPr>
            <a:normAutofit/>
          </a:bodyPr>
          <a:lstStyle/>
          <a:p>
            <a:r>
              <a:rPr lang="ru-RU" sz="3200" dirty="0"/>
              <a:t>Я в любое время года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И в любую непогоду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Очень быстро в час </a:t>
            </a:r>
            <a:r>
              <a:rPr lang="ru-RU" sz="3200" dirty="0" smtClean="0"/>
              <a:t>    любой</a:t>
            </a:r>
            <a:br>
              <a:rPr lang="ru-RU" sz="3200" dirty="0" smtClean="0"/>
            </a:br>
            <a:r>
              <a:rPr lang="ru-RU" sz="3200" dirty="0"/>
              <a:t>Провезу </a:t>
            </a:r>
            <a:r>
              <a:rPr lang="ru-RU" sz="3200" dirty="0" smtClean="0"/>
              <a:t>вас </a:t>
            </a:r>
            <a:r>
              <a:rPr lang="ru-RU" sz="3200" dirty="0"/>
              <a:t>под землей</a:t>
            </a:r>
            <a:r>
              <a:rPr lang="ru-RU" sz="3200" dirty="0" smtClean="0"/>
              <a:t>.</a:t>
            </a:r>
            <a:endParaRPr lang="ru-RU" sz="3200" dirty="0"/>
          </a:p>
          <a:p>
            <a:endParaRPr lang="ru-RU" sz="3200" dirty="0" smtClean="0"/>
          </a:p>
          <a:p>
            <a:r>
              <a:rPr lang="ru-RU" sz="3200" dirty="0" smtClean="0"/>
              <a:t>                                Метро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87900" y="1764795"/>
            <a:ext cx="3976688" cy="31331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86808" cy="46910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Удивительный вагон!</a:t>
            </a:r>
            <a:br>
              <a:rPr lang="ru-RU" sz="3200" dirty="0" smtClean="0"/>
            </a:br>
            <a:r>
              <a:rPr lang="ru-RU" sz="3200" dirty="0" smtClean="0"/>
              <a:t>Посудите сами:</a:t>
            </a:r>
            <a:br>
              <a:rPr lang="ru-RU" sz="3200" dirty="0" smtClean="0"/>
            </a:br>
            <a:r>
              <a:rPr lang="ru-RU" sz="3200" dirty="0" smtClean="0"/>
              <a:t>Рельсы в воздухе, а он</a:t>
            </a:r>
            <a:br>
              <a:rPr lang="ru-RU" sz="3200" dirty="0" smtClean="0"/>
            </a:br>
            <a:r>
              <a:rPr lang="ru-RU" sz="3200" dirty="0" smtClean="0"/>
              <a:t>Держит их руками.</a:t>
            </a:r>
          </a:p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Троллейбус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523412"/>
            <a:ext cx="4370611" cy="327373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546848" cy="4691063"/>
          </a:xfrm>
        </p:spPr>
        <p:txBody>
          <a:bodyPr>
            <a:normAutofit/>
          </a:bodyPr>
          <a:lstStyle/>
          <a:p>
            <a:r>
              <a:rPr lang="ru-RU" sz="3200" dirty="0"/>
              <a:t>Мимо рощи, мимо яра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Мчит без дыма,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Мчит без пара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/>
              <a:t>Паровозова</a:t>
            </a:r>
            <a:r>
              <a:rPr lang="ru-RU" sz="3200" dirty="0"/>
              <a:t> сестричка.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>Кто такая</a:t>
            </a:r>
            <a:r>
              <a:rPr lang="ru-RU" sz="3200" dirty="0" smtClean="0"/>
              <a:t>?</a:t>
            </a:r>
          </a:p>
          <a:p>
            <a:r>
              <a:rPr lang="ru-RU" sz="3200" dirty="0" smtClean="0"/>
              <a:t>                     Электричка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2778" y="1516515"/>
            <a:ext cx="5111750" cy="336618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690864" cy="4691063"/>
          </a:xfrm>
        </p:spPr>
        <p:txBody>
          <a:bodyPr>
            <a:normAutofit/>
          </a:bodyPr>
          <a:lstStyle/>
          <a:p>
            <a:r>
              <a:rPr lang="ru-RU" sz="2800" dirty="0"/>
              <a:t>Этот конь не ест овса,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Вместо ног — два колеса.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Сядь верхом и мчись на нём,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Только лучше правь рулём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                        Велосипед 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6754" y="2214066"/>
            <a:ext cx="5111750" cy="301513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46910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Несется и стреляет,</a:t>
            </a:r>
            <a:br>
              <a:rPr lang="ru-RU" sz="3200" dirty="0" smtClean="0"/>
            </a:br>
            <a:r>
              <a:rPr lang="ru-RU" sz="3200" dirty="0" smtClean="0"/>
              <a:t>Ворчит скороговоркой.</a:t>
            </a:r>
            <a:br>
              <a:rPr lang="ru-RU" sz="3200" dirty="0" smtClean="0"/>
            </a:br>
            <a:r>
              <a:rPr lang="ru-RU" sz="3200" dirty="0" smtClean="0"/>
              <a:t>Трамваю не угнаться</a:t>
            </a:r>
            <a:br>
              <a:rPr lang="ru-RU" sz="3200" dirty="0" smtClean="0"/>
            </a:br>
            <a:r>
              <a:rPr lang="ru-RU" sz="3200" dirty="0" smtClean="0"/>
              <a:t>За этой тараторкой.</a:t>
            </a:r>
          </a:p>
          <a:p>
            <a:endParaRPr lang="ru-RU" sz="3200" dirty="0"/>
          </a:p>
          <a:p>
            <a:r>
              <a:rPr lang="ru-RU" sz="3600" dirty="0" smtClean="0"/>
              <a:t>         Мотоцикл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61170"/>
            <a:ext cx="5111750" cy="367687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4691063"/>
          </a:xfrm>
        </p:spPr>
        <p:txBody>
          <a:bodyPr>
            <a:normAutofit/>
          </a:bodyPr>
          <a:lstStyle/>
          <a:p>
            <a:r>
              <a:rPr lang="ru-RU" sz="2800" dirty="0"/>
              <a:t>Чудесный длинный дом,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Пассажиров много в нем.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Носит обувь из резины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И питается бензином</a:t>
            </a:r>
            <a:r>
              <a:rPr lang="ru-RU" sz="2800" dirty="0" smtClean="0"/>
              <a:t>..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                     Автобус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48811" y="1772816"/>
            <a:ext cx="4856665" cy="273630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330824" cy="4691063"/>
          </a:xfrm>
        </p:spPr>
        <p:txBody>
          <a:bodyPr>
            <a:normAutofit/>
          </a:bodyPr>
          <a:lstStyle/>
          <a:p>
            <a:r>
              <a:rPr lang="ru-RU" sz="2800" dirty="0"/>
              <a:t>Что ж, дружочек, отгадай,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Только это не трамвай.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Вдаль по рельсам быстро мчится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Из </a:t>
            </a:r>
            <a:r>
              <a:rPr lang="ru-RU" sz="2800" dirty="0" smtClean="0"/>
              <a:t>избушек </a:t>
            </a:r>
            <a:r>
              <a:rPr lang="ru-RU" sz="2800" dirty="0"/>
              <a:t>вереница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                                  Поезд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1999" y="1733694"/>
            <a:ext cx="4707907" cy="313546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474840" cy="4691063"/>
          </a:xfrm>
        </p:spPr>
        <p:txBody>
          <a:bodyPr/>
          <a:lstStyle/>
          <a:p>
            <a:r>
              <a:rPr lang="ru-RU" sz="3200" dirty="0" smtClean="0"/>
              <a:t>Бывают ли у дождика</a:t>
            </a:r>
            <a:br>
              <a:rPr lang="ru-RU" sz="3200" dirty="0" smtClean="0"/>
            </a:br>
            <a:r>
              <a:rPr lang="ru-RU" sz="3200" dirty="0" smtClean="0"/>
              <a:t>Четыре колеса?</a:t>
            </a:r>
            <a:br>
              <a:rPr lang="ru-RU" sz="3200" dirty="0" smtClean="0"/>
            </a:br>
            <a:r>
              <a:rPr lang="ru-RU" sz="3200" dirty="0" smtClean="0"/>
              <a:t>Скажи, как называются</a:t>
            </a:r>
            <a:br>
              <a:rPr lang="ru-RU" sz="3200" dirty="0" smtClean="0"/>
            </a:br>
            <a:r>
              <a:rPr lang="ru-RU" sz="3200" dirty="0" smtClean="0"/>
              <a:t>Такие чудеса?</a:t>
            </a:r>
          </a:p>
          <a:p>
            <a:endParaRPr lang="ru-RU" sz="3200" dirty="0" smtClean="0"/>
          </a:p>
          <a:p>
            <a:r>
              <a:rPr lang="ru-RU" sz="3200" dirty="0"/>
              <a:t>Поливальная машина</a:t>
            </a:r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11278" y="1394618"/>
            <a:ext cx="4632722" cy="347454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4691063"/>
          </a:xfrm>
        </p:spPr>
        <p:txBody>
          <a:bodyPr/>
          <a:lstStyle/>
          <a:p>
            <a:r>
              <a:rPr lang="ru-RU" sz="3600" dirty="0" smtClean="0"/>
              <a:t>Вот стальная птица,</a:t>
            </a:r>
            <a:br>
              <a:rPr lang="ru-RU" sz="3600" dirty="0" smtClean="0"/>
            </a:br>
            <a:r>
              <a:rPr lang="ru-RU" sz="3600" dirty="0" smtClean="0"/>
              <a:t>В небеса стремится,</a:t>
            </a:r>
            <a:br>
              <a:rPr lang="ru-RU" sz="3600" dirty="0" smtClean="0"/>
            </a:br>
            <a:r>
              <a:rPr lang="ru-RU" sz="3600" dirty="0" smtClean="0"/>
              <a:t>А ведёт её пилот.</a:t>
            </a:r>
            <a:br>
              <a:rPr lang="ru-RU" sz="3600" dirty="0" smtClean="0"/>
            </a:br>
            <a:r>
              <a:rPr lang="ru-RU" sz="3600" dirty="0" smtClean="0"/>
              <a:t>Что за птица?</a:t>
            </a:r>
          </a:p>
          <a:p>
            <a:endParaRPr lang="ru-RU" sz="3600" dirty="0" smtClean="0"/>
          </a:p>
          <a:p>
            <a:r>
              <a:rPr lang="ru-RU" sz="3600" dirty="0" smtClean="0"/>
              <a:t>                      Самолёт</a:t>
            </a:r>
            <a:endParaRPr lang="ru-RU" sz="3600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т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31686" y="1916832"/>
            <a:ext cx="5721842" cy="38164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4691063"/>
          </a:xfrm>
        </p:spPr>
        <p:txBody>
          <a:bodyPr/>
          <a:lstStyle/>
          <a:p>
            <a:r>
              <a:rPr lang="ru-RU" sz="2400" dirty="0" smtClean="0"/>
              <a:t>Без разгона ввысь взлетает,</a:t>
            </a:r>
            <a:br>
              <a:rPr lang="ru-RU" sz="2400" dirty="0" smtClean="0"/>
            </a:br>
            <a:r>
              <a:rPr lang="ru-RU" sz="2400" dirty="0" smtClean="0"/>
              <a:t>Стрекозу напоминает,</a:t>
            </a:r>
            <a:br>
              <a:rPr lang="ru-RU" sz="2400" dirty="0" smtClean="0"/>
            </a:br>
            <a:r>
              <a:rPr lang="ru-RU" sz="2400" dirty="0" smtClean="0"/>
              <a:t>Отправляется в полет быстроходный...</a:t>
            </a:r>
          </a:p>
          <a:p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/>
              <a:t>                     Вертолет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67312" y="704056"/>
            <a:ext cx="3429000" cy="49911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402832" cy="4691063"/>
          </a:xfrm>
        </p:spPr>
        <p:txBody>
          <a:bodyPr/>
          <a:lstStyle/>
          <a:p>
            <a:r>
              <a:rPr lang="ru-RU" sz="3200" dirty="0" smtClean="0"/>
              <a:t>Ни пера, ни крыла, а быстрее орла,</a:t>
            </a:r>
            <a:br>
              <a:rPr lang="ru-RU" sz="3200" dirty="0" smtClean="0"/>
            </a:br>
            <a:r>
              <a:rPr lang="ru-RU" sz="3200" dirty="0" smtClean="0"/>
              <a:t>Только выпустит хвост -</a:t>
            </a:r>
            <a:br>
              <a:rPr lang="ru-RU" sz="3200" dirty="0" smtClean="0"/>
            </a:br>
            <a:r>
              <a:rPr lang="ru-RU" sz="3200" dirty="0" smtClean="0"/>
              <a:t>Понесется до звезд.</a:t>
            </a:r>
          </a:p>
          <a:p>
            <a:r>
              <a:rPr lang="ru-RU" sz="3200" dirty="0" smtClean="0"/>
              <a:t>                                Ракета</a:t>
            </a:r>
            <a:endParaRPr lang="ru-RU" sz="32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83083" y="1772816"/>
            <a:ext cx="5505542" cy="257155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618856" cy="4691063"/>
          </a:xfrm>
        </p:spPr>
        <p:txBody>
          <a:bodyPr/>
          <a:lstStyle/>
          <a:p>
            <a:endParaRPr lang="ru-RU" dirty="0" smtClean="0"/>
          </a:p>
          <a:p>
            <a:r>
              <a:rPr lang="ru-RU" sz="2800" dirty="0" smtClean="0"/>
              <a:t>Под водою дом плывет,</a:t>
            </a:r>
            <a:br>
              <a:rPr lang="ru-RU" sz="2800" dirty="0" smtClean="0"/>
            </a:br>
            <a:r>
              <a:rPr lang="ru-RU" sz="2800" dirty="0" smtClean="0"/>
              <a:t>Смелый в нем народ живет.</a:t>
            </a:r>
            <a:br>
              <a:rPr lang="ru-RU" sz="2800" dirty="0" smtClean="0"/>
            </a:br>
            <a:r>
              <a:rPr lang="ru-RU" sz="2800" dirty="0" smtClean="0"/>
              <a:t>Даже под полярным льдом</a:t>
            </a:r>
            <a:br>
              <a:rPr lang="ru-RU" sz="2800" dirty="0" smtClean="0"/>
            </a:br>
            <a:r>
              <a:rPr lang="ru-RU" sz="2800" dirty="0" smtClean="0"/>
              <a:t>Может плавать этот дом.</a:t>
            </a:r>
          </a:p>
          <a:p>
            <a:endParaRPr lang="ru-RU" sz="2800" dirty="0" smtClean="0"/>
          </a:p>
          <a:p>
            <a:r>
              <a:rPr lang="ru-RU" sz="2800" dirty="0" smtClean="0"/>
              <a:t>                     </a:t>
            </a:r>
          </a:p>
          <a:p>
            <a:r>
              <a:rPr lang="ru-RU" sz="2800" dirty="0" smtClean="0"/>
              <a:t>               Подводная лодка</a:t>
            </a:r>
            <a:endParaRPr lang="ru-RU" sz="2800" dirty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690864" cy="39512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Кто на бегу, пары клубя,</a:t>
            </a:r>
          </a:p>
          <a:p>
            <a:pPr>
              <a:buNone/>
            </a:pPr>
            <a:r>
              <a:rPr lang="ru-RU" dirty="0" smtClean="0"/>
              <a:t>Пускает дым трубой,</a:t>
            </a:r>
          </a:p>
          <a:p>
            <a:pPr>
              <a:buNone/>
            </a:pPr>
            <a:r>
              <a:rPr lang="ru-RU" dirty="0" smtClean="0"/>
              <a:t>Несет вперед и сам себя,</a:t>
            </a:r>
          </a:p>
          <a:p>
            <a:pPr>
              <a:buNone/>
            </a:pPr>
            <a:r>
              <a:rPr lang="ru-RU" dirty="0" smtClean="0"/>
              <a:t>Да и меня с тобой?</a:t>
            </a:r>
          </a:p>
          <a:p>
            <a:pPr>
              <a:buNone/>
            </a:pPr>
            <a:r>
              <a:rPr lang="ru-RU" dirty="0" smtClean="0"/>
              <a:t>            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Паровоз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т1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3952093" y="1124744"/>
            <a:ext cx="5400601" cy="3600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340768"/>
            <a:ext cx="6053181" cy="32173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Ездит быстро - не летает,</a:t>
            </a:r>
          </a:p>
          <a:p>
            <a:r>
              <a:rPr lang="ru-RU" sz="2800" dirty="0"/>
              <a:t>Счётчик денежки считает.</a:t>
            </a:r>
          </a:p>
          <a:p>
            <a:r>
              <a:rPr lang="ru-RU" sz="2800" dirty="0"/>
              <a:t>Всех кто просит:</a:t>
            </a:r>
          </a:p>
          <a:p>
            <a:r>
              <a:rPr lang="ru-RU" sz="2800" dirty="0"/>
              <a:t>                 -Довези!-</a:t>
            </a:r>
          </a:p>
          <a:p>
            <a:r>
              <a:rPr lang="ru-RU" sz="2800" dirty="0"/>
              <a:t>Довезёт </a:t>
            </a:r>
            <a:r>
              <a:rPr lang="ru-RU" sz="2800" dirty="0" smtClean="0"/>
              <a:t>всегда…</a:t>
            </a:r>
          </a:p>
          <a:p>
            <a:endParaRPr lang="ru-RU" sz="2800" dirty="0"/>
          </a:p>
          <a:p>
            <a:r>
              <a:rPr lang="ru-RU" sz="2800" dirty="0" smtClean="0"/>
              <a:t>                       Такси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98119" y="753550"/>
            <a:ext cx="5398418" cy="404360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402832" cy="4691063"/>
          </a:xfrm>
        </p:spPr>
        <p:txBody>
          <a:bodyPr>
            <a:normAutofit/>
          </a:bodyPr>
          <a:lstStyle/>
          <a:p>
            <a:r>
              <a:rPr lang="ru-RU" sz="2800" dirty="0"/>
              <a:t>Я мчу по ниточкам дорог.</a:t>
            </a:r>
          </a:p>
          <a:p>
            <a:r>
              <a:rPr lang="ru-RU" sz="2800" dirty="0"/>
              <a:t>В делах во многих всем помог.</a:t>
            </a:r>
          </a:p>
          <a:p>
            <a:r>
              <a:rPr lang="ru-RU" sz="2800" dirty="0"/>
              <a:t>Я грузы разные вожу</a:t>
            </a:r>
          </a:p>
          <a:p>
            <a:r>
              <a:rPr lang="ru-RU" sz="2800" dirty="0"/>
              <a:t>И своим делом дорожу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                        Грузовик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т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908720"/>
            <a:ext cx="4834433" cy="36258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4691063"/>
          </a:xfrm>
        </p:spPr>
        <p:txBody>
          <a:bodyPr/>
          <a:lstStyle/>
          <a:p>
            <a:r>
              <a:rPr lang="ru-RU" sz="2400" dirty="0"/>
              <a:t>Повозка та, в которой встарь </a:t>
            </a:r>
          </a:p>
          <a:p>
            <a:r>
              <a:rPr lang="ru-RU" sz="2400" dirty="0"/>
              <a:t>Везде и всюду ездил царь, </a:t>
            </a:r>
          </a:p>
          <a:p>
            <a:r>
              <a:rPr lang="ru-RU" sz="2400" dirty="0"/>
              <a:t>Украшена и разодета, </a:t>
            </a:r>
          </a:p>
          <a:p>
            <a:r>
              <a:rPr lang="ru-RU" sz="2400" dirty="0"/>
              <a:t>Блестит и светится </a:t>
            </a:r>
            <a:r>
              <a:rPr lang="ru-RU" sz="2400" dirty="0" smtClean="0"/>
              <a:t>…</a:t>
            </a:r>
            <a:endParaRPr lang="ru-RU" sz="2400" dirty="0"/>
          </a:p>
          <a:p>
            <a:r>
              <a:rPr lang="ru-RU" sz="2400" dirty="0"/>
              <a:t>                 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                                 </a:t>
            </a:r>
            <a:r>
              <a:rPr lang="ru-RU" sz="2400" dirty="0"/>
              <a:t>  </a:t>
            </a:r>
            <a:r>
              <a:rPr lang="ru-RU" sz="2400" dirty="0" smtClean="0"/>
              <a:t>Карета</a:t>
            </a:r>
            <a:endParaRPr lang="ru-RU" sz="2400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</TotalTime>
  <Words>141</Words>
  <Application>Microsoft Office PowerPoint</Application>
  <PresentationFormat>Экран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От кареты до ракеты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кареты до ракеты</dc:title>
  <dc:creator>User</dc:creator>
  <cp:lastModifiedBy>User</cp:lastModifiedBy>
  <cp:revision>39</cp:revision>
  <dcterms:created xsi:type="dcterms:W3CDTF">2016-11-14T18:29:03Z</dcterms:created>
  <dcterms:modified xsi:type="dcterms:W3CDTF">2017-03-04T14:46:43Z</dcterms:modified>
</cp:coreProperties>
</file>