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20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14.02.2017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3629036"/>
          </a:xfrm>
        </p:spPr>
        <p:txBody>
          <a:bodyPr>
            <a:noAutofit/>
          </a:bodyPr>
          <a:lstStyle/>
          <a:p>
            <a:pPr algn="ctr"/>
            <a:r>
              <a:rPr lang="ru-RU" sz="10000" dirty="0" smtClean="0"/>
              <a:t>Найди лишнее</a:t>
            </a:r>
            <a:endParaRPr lang="ru-RU" sz="10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рудия труда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helpiks.org/helpiksorg/baza7/441968935821.files/image00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714488"/>
            <a:ext cx="3500461" cy="2136769"/>
          </a:xfrm>
          <a:prstGeom prst="rect">
            <a:avLst/>
          </a:prstGeom>
          <a:noFill/>
        </p:spPr>
      </p:pic>
      <p:pic>
        <p:nvPicPr>
          <p:cNvPr id="1028" name="Picture 4" descr="На Урале нашли орудия эпохи раннего мезолит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643051"/>
            <a:ext cx="3952880" cy="214314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1000108"/>
            <a:ext cx="4235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929190" y="1071546"/>
            <a:ext cx="453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2.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 descr="http://arheologija.ru/wp-content/uploads/golocen-mezolit-3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4616682"/>
            <a:ext cx="3429024" cy="224131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500034" y="3929066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3.</a:t>
            </a:r>
            <a:endParaRPr lang="ru-RU" sz="2800" dirty="0"/>
          </a:p>
        </p:txBody>
      </p:sp>
      <p:pic>
        <p:nvPicPr>
          <p:cNvPr id="1032" name="Picture 8" descr="http://celtica.ru/image/arch13-6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4" y="4643446"/>
            <a:ext cx="4357686" cy="2214553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786314" y="4000504"/>
            <a:ext cx="5086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/>
              <a:t>4.</a:t>
            </a:r>
            <a:endParaRPr lang="ru-RU" sz="2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/>
          <a:lstStyle/>
          <a:p>
            <a:pPr algn="ctr"/>
            <a:r>
              <a:rPr lang="ru-RU" dirty="0" smtClean="0"/>
              <a:t>Оружие охотников</a:t>
            </a:r>
            <a:endParaRPr lang="ru-RU" dirty="0"/>
          </a:p>
        </p:txBody>
      </p:sp>
      <p:pic>
        <p:nvPicPr>
          <p:cNvPr id="27650" name="Picture 2" descr="http://sno.pro1.ru/lib/avdusin_osnovy_arkheologii/avdusin_osnovy_arkheologii2-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14488"/>
            <a:ext cx="3500462" cy="214314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357158" y="1142984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1.</a:t>
            </a:r>
            <a:endParaRPr lang="ru-RU" sz="2800" dirty="0"/>
          </a:p>
        </p:txBody>
      </p:sp>
      <p:pic>
        <p:nvPicPr>
          <p:cNvPr id="27652" name="Picture 4" descr="http://go2.imgsmail.ru/imgpreview?key=6b3e6ad086cce11a&amp;mb=imgdb_preview_91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1714488"/>
            <a:ext cx="3514738" cy="460552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072066" y="1214422"/>
            <a:ext cx="4187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2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7654" name="Picture 6" descr="http://arheologija.ru/wp-content/uploads/mezolit-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4500570"/>
            <a:ext cx="4071934" cy="235743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285720" y="3929066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3.</a:t>
            </a:r>
            <a:endParaRPr lang="ru-RU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57232"/>
          </a:xfrm>
        </p:spPr>
        <p:txBody>
          <a:bodyPr/>
          <a:lstStyle/>
          <a:p>
            <a:pPr algn="ctr"/>
            <a:r>
              <a:rPr lang="ru-RU" dirty="0" smtClean="0"/>
              <a:t>Общественный строй</a:t>
            </a:r>
            <a:endParaRPr lang="ru-RU" dirty="0"/>
          </a:p>
        </p:txBody>
      </p:sp>
      <p:pic>
        <p:nvPicPr>
          <p:cNvPr id="28674" name="Picture 2" descr="http://fictionbook.ru/static/bookimages/08/29/45/08294563.bin.dir/h/i_0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2041530" cy="2369936"/>
          </a:xfrm>
          <a:prstGeom prst="rect">
            <a:avLst/>
          </a:prstGeom>
          <a:noFill/>
        </p:spPr>
      </p:pic>
      <p:pic>
        <p:nvPicPr>
          <p:cNvPr id="28676" name="Picture 4" descr="http://apus.ru/im.xp/0490480530490560490550490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1214422"/>
            <a:ext cx="3714744" cy="2637468"/>
          </a:xfrm>
          <a:prstGeom prst="rect">
            <a:avLst/>
          </a:prstGeom>
          <a:noFill/>
        </p:spPr>
      </p:pic>
      <p:pic>
        <p:nvPicPr>
          <p:cNvPr id="28678" name="Picture 6" descr="изобретения и открытия первобытных людей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4000504"/>
            <a:ext cx="3929058" cy="2580185"/>
          </a:xfrm>
          <a:prstGeom prst="rect">
            <a:avLst/>
          </a:prstGeom>
          <a:noFill/>
        </p:spPr>
      </p:pic>
      <p:pic>
        <p:nvPicPr>
          <p:cNvPr id="28680" name="Picture 8" descr="http://annales.info/skif/chernenk/bow08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29190" y="4500570"/>
            <a:ext cx="3407364" cy="207167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57158" y="714356"/>
            <a:ext cx="3882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1.</a:t>
            </a:r>
            <a:endParaRPr lang="ru-RU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4572000" y="714356"/>
            <a:ext cx="4507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2.</a:t>
            </a:r>
            <a:endParaRPr lang="ru-RU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285720" y="3500438"/>
            <a:ext cx="4395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3.</a:t>
            </a:r>
            <a:endParaRPr lang="ru-RU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4929190" y="3929066"/>
            <a:ext cx="4667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 smtClean="0"/>
              <a:t>4.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071546"/>
            <a:ext cx="8229600" cy="77554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Проверь себя!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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786058"/>
            <a:ext cx="8229600" cy="3000396"/>
          </a:xfrm>
        </p:spPr>
        <p:txBody>
          <a:bodyPr>
            <a:norm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Орудия труда – 1 (неолит)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Оружие охотника – 3 (неолит)</a:t>
            </a:r>
          </a:p>
          <a:p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smtClean="0">
                <a:latin typeface="Times New Roman" pitchFamily="18" charset="0"/>
                <a:cs typeface="Times New Roman" pitchFamily="18" charset="0"/>
              </a:rPr>
              <a:t>бщественный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строй – 2 (средний палеолит)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61</TotalTime>
  <Words>57</Words>
  <PresentationFormat>Экран (4:3)</PresentationFormat>
  <Paragraphs>19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Поток</vt:lpstr>
      <vt:lpstr>Найди лишнее</vt:lpstr>
      <vt:lpstr>Орудия труда </vt:lpstr>
      <vt:lpstr>Оружие охотников</vt:lpstr>
      <vt:lpstr>Общественный строй</vt:lpstr>
      <vt:lpstr>Проверь себя! 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FuckYouBill</cp:lastModifiedBy>
  <cp:revision>8</cp:revision>
  <dcterms:modified xsi:type="dcterms:W3CDTF">2017-02-14T16:30:31Z</dcterms:modified>
</cp:coreProperties>
</file>