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58" r:id="rId2"/>
    <p:sldId id="260" r:id="rId3"/>
    <p:sldId id="261" r:id="rId4"/>
    <p:sldId id="263" r:id="rId5"/>
    <p:sldId id="265" r:id="rId6"/>
    <p:sldId id="266" r:id="rId7"/>
    <p:sldId id="269" r:id="rId8"/>
    <p:sldId id="273" r:id="rId9"/>
    <p:sldId id="275" r:id="rId10"/>
    <p:sldId id="274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img.tourister.ru/files/6/3/9/1/8/3/4/6391834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hyperlink" Target="https://img.tourister.ru/files/6/3/9/1/8/3/3/6391833.jp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img.tourister.ru/files/6/3/8/2/1/0/5/6382105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img.tourister.ru/files/6/3/9/1/8/4/2/6391842.jp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s://img.tourister.ru/files/6/3/8/2/1/0/4/6382104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img.tourister.ru/files/6/3/9/1/8/2/8/6391828.jpg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s://img.tourister.ru/files/6/3/9/1/8/3/0/6391830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img.tourister.ru/files/6/3/8/2/1/0/2/6382102.jp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1.jpeg"/><Relationship Id="rId2" Type="http://schemas.openxmlformats.org/officeDocument/2006/relationships/hyperlink" Target="https://img.tourister.ru/files/6/3/9/1/8/2/7/6391827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mg.tourister.ru/files/6/3/9/1/8/2/9/6391829.jpg" TargetMode="External"/><Relationship Id="rId5" Type="http://schemas.openxmlformats.org/officeDocument/2006/relationships/image" Target="../media/image10.jpeg"/><Relationship Id="rId4" Type="http://schemas.openxmlformats.org/officeDocument/2006/relationships/hyperlink" Target="https://img.tourister.ru/files/6/3/9/1/8/4/4/6391844.jpg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img.tourister.ru/files/6/3/9/1/8/4/0/6391840.jp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s://img.tourister.ru/files/6/3/8/2/0/9/8/6382098.jp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hyperlink" Target="https://img.tourister.ru/files/6/3/8/2/1/0/8/6382108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0"/>
            <a:ext cx="2571768" cy="141763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pic>
        <p:nvPicPr>
          <p:cNvPr id="4" name="Рисунок 3" descr="https://img.tourister.ru/files/6/3/9/1/8/3/4/clones/650_870_fixedwidth.jpg">
            <a:hlinkClick r:id="rId2" tgtFrame="&quot;_blank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3" descr="https://img.tourister.ru/files/6/3/9/1/8/3/3/clones/650_870_fixedwidth.jpg">
            <a:hlinkClick r:id="rId4" tgtFrame="&quot;_blank&quot;"/>
          </p:cNvPr>
          <p:cNvPicPr>
            <a:picLocks noGrp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572001" y="0"/>
            <a:ext cx="4572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071669" y="0"/>
            <a:ext cx="48577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The Hawaii</a:t>
            </a:r>
            <a:endParaRPr lang="ru-RU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1214414" y="6000768"/>
            <a:ext cx="8188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img.tourister.ru/files/6/3/8/2/1/0/5/clones/650_870_fixedwidth.jpg">
            <a:hlinkClick r:id="rId2" tgtFrame="&quot;_blank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42844" y="785794"/>
            <a:ext cx="435771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0"/>
            <a:ext cx="8229600" cy="1417638"/>
          </a:xfrm>
        </p:spPr>
        <p:txBody>
          <a:bodyPr>
            <a:normAutofit/>
          </a:bodyPr>
          <a:lstStyle/>
          <a:p>
            <a:pPr lvl="0" algn="l" fontAlgn="base">
              <a:spcAft>
                <a:spcPct val="0"/>
              </a:spcAft>
            </a:pP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</a:rPr>
              <a:t/>
            </a:r>
            <a:br>
              <a:rPr lang="en-US" sz="1600" dirty="0" smtClean="0">
                <a:solidFill>
                  <a:srgbClr val="FF0000"/>
                </a:solidFill>
                <a:latin typeface="Arial" pitchFamily="34" charset="0"/>
              </a:rPr>
            </a:b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img.tourister.ru/files/6/3/9/1/8/4/2/clones/870_650_fixedwidth.jpg">
            <a:hlinkClick r:id="rId2" tgtFrame="&quot;_blank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img.tourister.ru/files/6/3/8/2/1/0/4/clones/870_650_fixedwidth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0" y="0"/>
            <a:ext cx="427969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6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274638"/>
            <a:ext cx="4043362" cy="1143000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/>
            </a:r>
            <a:br>
              <a:rPr lang="ru-RU" sz="1600" dirty="0" smtClean="0">
                <a:solidFill>
                  <a:srgbClr val="FF0000"/>
                </a:solidFill>
              </a:rPr>
            </a:br>
            <a:endParaRPr lang="ru-RU" sz="1600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https://img.tourister.ru/files/6/3/9/1/8/2/8/clones/650_870_fixedwidth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572000" cy="7929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3" descr="https://img.tourister.ru/files/6/3/9/1/8/3/0/clones/650_870_fixedwidth.jpg">
            <a:hlinkClick r:id="rId4" tgtFrame="&quot;_blank&quot;"/>
          </p:cNvPr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0" y="0"/>
            <a:ext cx="4572000" cy="8001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pic>
        <p:nvPicPr>
          <p:cNvPr id="4" name="Содержимое 3" descr="https://img.tourister.ru/files/6/3/8/2/1/0/2/clones/870_650_fixedwidth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-142908" y="0"/>
            <a:ext cx="928690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48" y="274638"/>
            <a:ext cx="4400552" cy="1143000"/>
          </a:xfrm>
        </p:spPr>
        <p:txBody>
          <a:bodyPr>
            <a:normAutofit fontScale="90000"/>
          </a:bodyPr>
          <a:lstStyle/>
          <a:p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s://img.tourister.ru/files/6/3/9/1/8/2/7/clones/870_650_fixedwidth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1"/>
            <a:ext cx="4143371" cy="3000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3" descr="https://img.tourister.ru/files/6/3/9/1/8/4/4/clones/870_650_fixedwidth.jpg">
            <a:hlinkClick r:id="rId4" tgtFrame="&quot;_blank&quot;"/>
          </p:cNvPr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786058"/>
            <a:ext cx="9144000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3" descr="https://img.tourister.ru/files/6/3/9/1/8/2/9/clones/870_650_fixedwidth.jpg">
            <a:hlinkClick r:id="rId6" tgtFrame="&quot;_blank&quot;"/>
          </p:cNvPr>
          <p:cNvPicPr>
            <a:picLocks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43274" y="0"/>
            <a:ext cx="5500726" cy="414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  <p:pic>
        <p:nvPicPr>
          <p:cNvPr id="4" name="Содержимое 3" descr="https://img.tourister.ru/files/6/3/9/1/8/4/0/clones/870_650_fixedwidth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img.tourister.ru/files/6/3/8/2/0/9/8/clones/870_581_fixedwidth.jpg">
            <a:hlinkClick r:id="rId2" tgtFrame="&quot;_blank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274638"/>
            <a:ext cx="3328982" cy="1143000"/>
          </a:xfrm>
        </p:spPr>
        <p:txBody>
          <a:bodyPr>
            <a:noAutofit/>
          </a:bodyPr>
          <a:lstStyle/>
          <a:p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https://img.tourister.ru/files/6/3/8/2/1/0/8/clones/870_650_fixedwidth.jpg">
            <a:hlinkClick r:id="rId2" tgtFrame="&quot;_blank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6</Words>
  <PresentationFormat>Экран (4:3)</PresentationFormat>
  <Paragraphs>12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 </vt:lpstr>
      <vt:lpstr>Слайд 2</vt:lpstr>
      <vt:lpstr> </vt:lpstr>
      <vt:lpstr>Слайд 4</vt:lpstr>
      <vt:lpstr> </vt:lpstr>
      <vt:lpstr> </vt:lpstr>
      <vt:lpstr>     </vt:lpstr>
      <vt:lpstr> </vt:lpstr>
      <vt:lpstr>Слайд 9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10</cp:revision>
  <dcterms:modified xsi:type="dcterms:W3CDTF">2016-12-12T20:10:49Z</dcterms:modified>
</cp:coreProperties>
</file>