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1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2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3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4.xml" ContentType="application/vnd.openxmlformats-officedocument.theme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15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16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7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8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9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0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1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2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3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4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5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6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7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8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9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0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1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2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3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theme/theme34.xml" ContentType="application/vnd.openxmlformats-officedocument.theme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theme/theme35.xml" ContentType="application/vnd.openxmlformats-officedocument.theme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theme/theme36.xml" ContentType="application/vnd.openxmlformats-officedocument.theme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theme/theme37.xml" ContentType="application/vnd.openxmlformats-officedocument.theme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theme/theme38.xml" ContentType="application/vnd.openxmlformats-officedocument.theme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theme/theme39.xml" ContentType="application/vnd.openxmlformats-officedocument.theme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theme/theme40.xml" ContentType="application/vnd.openxmlformats-officedocument.theme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theme/theme41.xml" ContentType="application/vnd.openxmlformats-officedocument.theme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theme/theme42.xml" ContentType="application/vnd.openxmlformats-officedocument.theme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theme/theme43.xml" ContentType="application/vnd.openxmlformats-officedocument.theme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theme/theme44.xml" ContentType="application/vnd.openxmlformats-officedocument.theme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theme/theme45.xml" ContentType="application/vnd.openxmlformats-officedocument.theme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theme/theme46.xml" ContentType="application/vnd.openxmlformats-officedocument.theme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theme/theme47.xml" ContentType="application/vnd.openxmlformats-officedocument.theme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theme/theme48.xml" ContentType="application/vnd.openxmlformats-officedocument.theme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theme/theme49.xml" ContentType="application/vnd.openxmlformats-officedocument.theme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theme/theme50.xml" ContentType="application/vnd.openxmlformats-officedocument.theme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theme/theme51.xml" ContentType="application/vnd.openxmlformats-officedocument.theme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theme/theme52.xml" ContentType="application/vnd.openxmlformats-officedocument.theme+xml"/>
  <Override PartName="/ppt/theme/theme53.xml" ContentType="application/vnd.openxmlformats-officedocument.theme+xml"/>
  <Override PartName="/ppt/activeX/activeX1.xml" ContentType="application/vnd.ms-office.activeX+xml"/>
  <Override PartName="/ppt/activeX/activeX1.bin" ContentType="application/vnd.ms-office.activeX"/>
  <Override PartName="/ppt/activeX/activeX2.xml" ContentType="application/vnd.ms-office.activeX+xml"/>
  <Override PartName="/ppt/activeX/activeX2.bin" ContentType="application/vnd.ms-office.activeX"/>
  <Override PartName="/ppt/activeX/activeX3.xml" ContentType="application/vnd.ms-office.activeX+xml"/>
  <Override PartName="/ppt/activeX/activeX3.bin" ContentType="application/vnd.ms-office.activeX"/>
  <Override PartName="/ppt/activeX/activeX4.xml" ContentType="application/vnd.ms-office.activeX+xml"/>
  <Override PartName="/ppt/activeX/activeX4.bin" ContentType="application/vnd.ms-office.activeX"/>
  <Override PartName="/ppt/activeX/activeX5.xml" ContentType="application/vnd.ms-office.activeX+xml"/>
  <Override PartName="/ppt/activeX/activeX5.bin" ContentType="application/vnd.ms-office.activeX"/>
  <Override PartName="/ppt/activeX/activeX6.xml" ContentType="application/vnd.ms-office.activeX+xml"/>
  <Override PartName="/ppt/activeX/activeX6.bin" ContentType="application/vnd.ms-office.activeX"/>
  <Override PartName="/ppt/activeX/activeX7.xml" ContentType="application/vnd.ms-office.activeX+xml"/>
  <Override PartName="/ppt/activeX/activeX7.bin" ContentType="application/vnd.ms-office.activeX"/>
  <Override PartName="/ppt/activeX/activeX8.xml" ContentType="application/vnd.ms-office.activeX+xml"/>
  <Override PartName="/ppt/activeX/activeX8.bin" ContentType="application/vnd.ms-office.activeX"/>
  <Override PartName="/ppt/activeX/activeX9.xml" ContentType="application/vnd.ms-office.activeX+xml"/>
  <Override PartName="/ppt/activeX/activeX9.bin" ContentType="application/vnd.ms-office.activeX"/>
  <Override PartName="/ppt/activeX/activeX10.xml" ContentType="application/vnd.ms-office.activeX+xml"/>
  <Override PartName="/ppt/activeX/activeX10.bin" ContentType="application/vnd.ms-office.activeX"/>
  <Override PartName="/ppt/activeX/activeX11.xml" ContentType="application/vnd.ms-office.activeX+xml"/>
  <Override PartName="/ppt/activeX/activeX11.bin" ContentType="application/vnd.ms-office.activeX"/>
  <Override PartName="/ppt/activeX/activeX12.xml" ContentType="application/vnd.ms-office.activeX+xml"/>
  <Override PartName="/ppt/activeX/activeX12.bin" ContentType="application/vnd.ms-office.activeX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ctiveX/activeX13.xml" ContentType="application/vnd.ms-office.activeX+xml"/>
  <Override PartName="/ppt/activeX/activeX13.bin" ContentType="application/vnd.ms-office.activeX"/>
  <Override PartName="/ppt/activeX/activeX14.xml" ContentType="application/vnd.ms-office.activeX+xml"/>
  <Override PartName="/ppt/activeX/activeX14.bin" ContentType="application/vnd.ms-office.activeX"/>
  <Override PartName="/ppt/activeX/activeX15.xml" ContentType="application/vnd.ms-office.activeX+xml"/>
  <Override PartName="/ppt/activeX/activeX15.bin" ContentType="application/vnd.ms-office.activeX"/>
  <Override PartName="/ppt/activeX/activeX16.xml" ContentType="application/vnd.ms-office.activeX+xml"/>
  <Override PartName="/ppt/activeX/activeX16.bin" ContentType="application/vnd.ms-office.activeX"/>
  <Override PartName="/ppt/activeX/activeX17.xml" ContentType="application/vnd.ms-office.activeX+xml"/>
  <Override PartName="/ppt/activeX/activeX17.bin" ContentType="application/vnd.ms-office.activeX"/>
  <Override PartName="/ppt/activeX/activeX18.xml" ContentType="application/vnd.ms-office.activeX+xml"/>
  <Override PartName="/ppt/activeX/activeX18.bin" ContentType="application/vnd.ms-office.activeX"/>
  <Override PartName="/ppt/activeX/activeX19.xml" ContentType="application/vnd.ms-office.activeX+xml"/>
  <Override PartName="/ppt/activeX/activeX19.bin" ContentType="application/vnd.ms-office.activeX"/>
  <Override PartName="/ppt/activeX/activeX20.xml" ContentType="application/vnd.ms-office.activeX+xml"/>
  <Override PartName="/ppt/activeX/activeX20.bin" ContentType="application/vnd.ms-office.activeX"/>
  <Override PartName="/ppt/activeX/activeX21.xml" ContentType="application/vnd.ms-office.activeX+xml"/>
  <Override PartName="/ppt/activeX/activeX21.bin" ContentType="application/vnd.ms-office.activeX"/>
  <Override PartName="/ppt/activeX/activeX22.xml" ContentType="application/vnd.ms-office.activeX+xml"/>
  <Override PartName="/ppt/activeX/activeX22.bin" ContentType="application/vnd.ms-office.activeX"/>
  <Override PartName="/ppt/activeX/activeX23.xml" ContentType="application/vnd.ms-office.activeX+xml"/>
  <Override PartName="/ppt/activeX/activeX23.bin" ContentType="application/vnd.ms-office.activeX"/>
  <Override PartName="/ppt/activeX/activeX24.xml" ContentType="application/vnd.ms-office.activeX+xml"/>
  <Override PartName="/ppt/activeX/activeX24.bin" ContentType="application/vnd.ms-office.activeX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6" r:id="rId4"/>
    <p:sldMasterId id="2147483699" r:id="rId5"/>
    <p:sldMasterId id="2147483711" r:id="rId6"/>
    <p:sldMasterId id="2147483723" r:id="rId7"/>
    <p:sldMasterId id="2147483735" r:id="rId8"/>
    <p:sldMasterId id="2147483747" r:id="rId9"/>
    <p:sldMasterId id="2147483760" r:id="rId10"/>
    <p:sldMasterId id="2147483773" r:id="rId11"/>
    <p:sldMasterId id="2147483785" r:id="rId12"/>
    <p:sldMasterId id="2147483799" r:id="rId13"/>
    <p:sldMasterId id="2147483811" r:id="rId14"/>
    <p:sldMasterId id="2147483823" r:id="rId15"/>
    <p:sldMasterId id="2147483835" r:id="rId16"/>
    <p:sldMasterId id="2147483847" r:id="rId17"/>
    <p:sldMasterId id="2147483861" r:id="rId18"/>
    <p:sldMasterId id="2147483873" r:id="rId19"/>
    <p:sldMasterId id="2147483887" r:id="rId20"/>
    <p:sldMasterId id="2147483899" r:id="rId21"/>
    <p:sldMasterId id="2147483911" r:id="rId22"/>
    <p:sldMasterId id="2147483923" r:id="rId23"/>
    <p:sldMasterId id="2147483935" r:id="rId24"/>
    <p:sldMasterId id="2147483947" r:id="rId25"/>
    <p:sldMasterId id="2147483959" r:id="rId26"/>
    <p:sldMasterId id="2147483971" r:id="rId27"/>
    <p:sldMasterId id="2147483983" r:id="rId28"/>
    <p:sldMasterId id="2147483995" r:id="rId29"/>
    <p:sldMasterId id="2147484007" r:id="rId30"/>
    <p:sldMasterId id="2147484019" r:id="rId31"/>
    <p:sldMasterId id="2147484031" r:id="rId32"/>
    <p:sldMasterId id="2147484043" r:id="rId33"/>
    <p:sldMasterId id="2147484055" r:id="rId34"/>
    <p:sldMasterId id="2147484069" r:id="rId35"/>
    <p:sldMasterId id="2147484081" r:id="rId36"/>
    <p:sldMasterId id="2147484093" r:id="rId37"/>
    <p:sldMasterId id="2147484129" r:id="rId38"/>
    <p:sldMasterId id="2147484141" r:id="rId39"/>
    <p:sldMasterId id="2147484153" r:id="rId40"/>
    <p:sldMasterId id="2147484165" r:id="rId41"/>
    <p:sldMasterId id="2147484177" r:id="rId42"/>
    <p:sldMasterId id="2147484189" r:id="rId43"/>
    <p:sldMasterId id="2147484201" r:id="rId44"/>
    <p:sldMasterId id="2147484213" r:id="rId45"/>
    <p:sldMasterId id="2147484225" r:id="rId46"/>
    <p:sldMasterId id="2147484237" r:id="rId47"/>
    <p:sldMasterId id="2147484249" r:id="rId48"/>
    <p:sldMasterId id="2147484261" r:id="rId49"/>
    <p:sldMasterId id="2147484273" r:id="rId50"/>
    <p:sldMasterId id="2147484285" r:id="rId51"/>
    <p:sldMasterId id="2147484297" r:id="rId52"/>
  </p:sldMasterIdLst>
  <p:notesMasterIdLst>
    <p:notesMasterId r:id="rId113"/>
  </p:notesMasterIdLst>
  <p:sldIdLst>
    <p:sldId id="313" r:id="rId53"/>
    <p:sldId id="314" r:id="rId54"/>
    <p:sldId id="316" r:id="rId55"/>
    <p:sldId id="315" r:id="rId56"/>
    <p:sldId id="321" r:id="rId57"/>
    <p:sldId id="318" r:id="rId58"/>
    <p:sldId id="319" r:id="rId59"/>
    <p:sldId id="320" r:id="rId60"/>
    <p:sldId id="301" r:id="rId61"/>
    <p:sldId id="258" r:id="rId62"/>
    <p:sldId id="285" r:id="rId63"/>
    <p:sldId id="257" r:id="rId64"/>
    <p:sldId id="310" r:id="rId65"/>
    <p:sldId id="311" r:id="rId66"/>
    <p:sldId id="312" r:id="rId67"/>
    <p:sldId id="298" r:id="rId68"/>
    <p:sldId id="299" r:id="rId69"/>
    <p:sldId id="300" r:id="rId70"/>
    <p:sldId id="261" r:id="rId71"/>
    <p:sldId id="262" r:id="rId72"/>
    <p:sldId id="263" r:id="rId73"/>
    <p:sldId id="264" r:id="rId74"/>
    <p:sldId id="265" r:id="rId75"/>
    <p:sldId id="266" r:id="rId76"/>
    <p:sldId id="267" r:id="rId77"/>
    <p:sldId id="287" r:id="rId78"/>
    <p:sldId id="288" r:id="rId79"/>
    <p:sldId id="289" r:id="rId80"/>
    <p:sldId id="278" r:id="rId81"/>
    <p:sldId id="279" r:id="rId82"/>
    <p:sldId id="295" r:id="rId83"/>
    <p:sldId id="296" r:id="rId84"/>
    <p:sldId id="297" r:id="rId85"/>
    <p:sldId id="302" r:id="rId86"/>
    <p:sldId id="303" r:id="rId87"/>
    <p:sldId id="304" r:id="rId88"/>
    <p:sldId id="307" r:id="rId89"/>
    <p:sldId id="308" r:id="rId90"/>
    <p:sldId id="309" r:id="rId91"/>
    <p:sldId id="317" r:id="rId92"/>
    <p:sldId id="268" r:id="rId93"/>
    <p:sldId id="269" r:id="rId94"/>
    <p:sldId id="270" r:id="rId95"/>
    <p:sldId id="290" r:id="rId96"/>
    <p:sldId id="291" r:id="rId97"/>
    <p:sldId id="292" r:id="rId98"/>
    <p:sldId id="293" r:id="rId99"/>
    <p:sldId id="294" r:id="rId100"/>
    <p:sldId id="274" r:id="rId101"/>
    <p:sldId id="273" r:id="rId102"/>
    <p:sldId id="271" r:id="rId103"/>
    <p:sldId id="275" r:id="rId104"/>
    <p:sldId id="276" r:id="rId105"/>
    <p:sldId id="280" r:id="rId106"/>
    <p:sldId id="286" r:id="rId107"/>
    <p:sldId id="281" r:id="rId108"/>
    <p:sldId id="282" r:id="rId109"/>
    <p:sldId id="283" r:id="rId110"/>
    <p:sldId id="284" r:id="rId111"/>
    <p:sldId id="277" r:id="rId1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tableStyles" Target="tableStyles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" Target="slides/slide11.xml"/><Relationship Id="rId68" Type="http://schemas.openxmlformats.org/officeDocument/2006/relationships/slide" Target="slides/slide16.xml"/><Relationship Id="rId84" Type="http://schemas.openxmlformats.org/officeDocument/2006/relationships/slide" Target="slides/slide32.xml"/><Relationship Id="rId89" Type="http://schemas.openxmlformats.org/officeDocument/2006/relationships/slide" Target="slides/slide37.xml"/><Relationship Id="rId112" Type="http://schemas.openxmlformats.org/officeDocument/2006/relationships/slide" Target="slides/slide60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55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" Target="slides/slide1.xml"/><Relationship Id="rId58" Type="http://schemas.openxmlformats.org/officeDocument/2006/relationships/slide" Target="slides/slide6.xml"/><Relationship Id="rId66" Type="http://schemas.openxmlformats.org/officeDocument/2006/relationships/slide" Target="slides/slide14.xml"/><Relationship Id="rId74" Type="http://schemas.openxmlformats.org/officeDocument/2006/relationships/slide" Target="slides/slide22.xml"/><Relationship Id="rId79" Type="http://schemas.openxmlformats.org/officeDocument/2006/relationships/slide" Target="slides/slide27.xml"/><Relationship Id="rId87" Type="http://schemas.openxmlformats.org/officeDocument/2006/relationships/slide" Target="slides/slide35.xml"/><Relationship Id="rId102" Type="http://schemas.openxmlformats.org/officeDocument/2006/relationships/slide" Target="slides/slide50.xml"/><Relationship Id="rId110" Type="http://schemas.openxmlformats.org/officeDocument/2006/relationships/slide" Target="slides/slide58.xml"/><Relationship Id="rId11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9.xml"/><Relationship Id="rId82" Type="http://schemas.openxmlformats.org/officeDocument/2006/relationships/slide" Target="slides/slide30.xml"/><Relationship Id="rId90" Type="http://schemas.openxmlformats.org/officeDocument/2006/relationships/slide" Target="slides/slide38.xml"/><Relationship Id="rId95" Type="http://schemas.openxmlformats.org/officeDocument/2006/relationships/slide" Target="slides/slide4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" Target="slides/slide4.xml"/><Relationship Id="rId64" Type="http://schemas.openxmlformats.org/officeDocument/2006/relationships/slide" Target="slides/slide12.xml"/><Relationship Id="rId69" Type="http://schemas.openxmlformats.org/officeDocument/2006/relationships/slide" Target="slides/slide17.xml"/><Relationship Id="rId77" Type="http://schemas.openxmlformats.org/officeDocument/2006/relationships/slide" Target="slides/slide25.xml"/><Relationship Id="rId100" Type="http://schemas.openxmlformats.org/officeDocument/2006/relationships/slide" Target="slides/slide48.xml"/><Relationship Id="rId105" Type="http://schemas.openxmlformats.org/officeDocument/2006/relationships/slide" Target="slides/slide53.xml"/><Relationship Id="rId113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20.xml"/><Relationship Id="rId80" Type="http://schemas.openxmlformats.org/officeDocument/2006/relationships/slide" Target="slides/slide28.xml"/><Relationship Id="rId85" Type="http://schemas.openxmlformats.org/officeDocument/2006/relationships/slide" Target="slides/slide33.xml"/><Relationship Id="rId93" Type="http://schemas.openxmlformats.org/officeDocument/2006/relationships/slide" Target="slides/slide41.xml"/><Relationship Id="rId98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" Target="slides/slide7.xml"/><Relationship Id="rId67" Type="http://schemas.openxmlformats.org/officeDocument/2006/relationships/slide" Target="slides/slide15.xml"/><Relationship Id="rId103" Type="http://schemas.openxmlformats.org/officeDocument/2006/relationships/slide" Target="slides/slide51.xml"/><Relationship Id="rId108" Type="http://schemas.openxmlformats.org/officeDocument/2006/relationships/slide" Target="slides/slide56.xml"/><Relationship Id="rId116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" Target="slides/slide2.xml"/><Relationship Id="rId62" Type="http://schemas.openxmlformats.org/officeDocument/2006/relationships/slide" Target="slides/slide10.xml"/><Relationship Id="rId70" Type="http://schemas.openxmlformats.org/officeDocument/2006/relationships/slide" Target="slides/slide18.xml"/><Relationship Id="rId75" Type="http://schemas.openxmlformats.org/officeDocument/2006/relationships/slide" Target="slides/slide23.xml"/><Relationship Id="rId83" Type="http://schemas.openxmlformats.org/officeDocument/2006/relationships/slide" Target="slides/slide31.xml"/><Relationship Id="rId88" Type="http://schemas.openxmlformats.org/officeDocument/2006/relationships/slide" Target="slides/slide36.xml"/><Relationship Id="rId91" Type="http://schemas.openxmlformats.org/officeDocument/2006/relationships/slide" Target="slides/slide39.xml"/><Relationship Id="rId96" Type="http://schemas.openxmlformats.org/officeDocument/2006/relationships/slide" Target="slides/slide44.xml"/><Relationship Id="rId111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" Target="slides/slide5.xml"/><Relationship Id="rId106" Type="http://schemas.openxmlformats.org/officeDocument/2006/relationships/slide" Target="slides/slide54.xml"/><Relationship Id="rId114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" Target="slides/slide8.xml"/><Relationship Id="rId65" Type="http://schemas.openxmlformats.org/officeDocument/2006/relationships/slide" Target="slides/slide13.xml"/><Relationship Id="rId73" Type="http://schemas.openxmlformats.org/officeDocument/2006/relationships/slide" Target="slides/slide21.xml"/><Relationship Id="rId78" Type="http://schemas.openxmlformats.org/officeDocument/2006/relationships/slide" Target="slides/slide26.xml"/><Relationship Id="rId81" Type="http://schemas.openxmlformats.org/officeDocument/2006/relationships/slide" Target="slides/slide29.xml"/><Relationship Id="rId86" Type="http://schemas.openxmlformats.org/officeDocument/2006/relationships/slide" Target="slides/slide34.xml"/><Relationship Id="rId94" Type="http://schemas.openxmlformats.org/officeDocument/2006/relationships/slide" Target="slides/slide42.xml"/><Relationship Id="rId99" Type="http://schemas.openxmlformats.org/officeDocument/2006/relationships/slide" Target="slides/slide47.xml"/><Relationship Id="rId101" Type="http://schemas.openxmlformats.org/officeDocument/2006/relationships/slide" Target="slides/slide4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57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" Target="slides/slide3.xml"/><Relationship Id="rId76" Type="http://schemas.openxmlformats.org/officeDocument/2006/relationships/slide" Target="slides/slide24.xml"/><Relationship Id="rId97" Type="http://schemas.openxmlformats.org/officeDocument/2006/relationships/slide" Target="slides/slide45.xml"/><Relationship Id="rId104" Type="http://schemas.openxmlformats.org/officeDocument/2006/relationships/slide" Target="slides/slide5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9.xml"/><Relationship Id="rId92" Type="http://schemas.openxmlformats.org/officeDocument/2006/relationships/slide" Target="slides/slide40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/></Relationships>
</file>

<file path=ppt/activeX/_rels/activeX15.xml.rels><?xml version="1.0" encoding="UTF-8" standalone="yes"?>
<Relationships xmlns="http://schemas.openxmlformats.org/package/2006/relationships"><Relationship Id="rId1" Type="http://schemas.microsoft.com/office/2006/relationships/activeXControlBinary" Target="activeX15.bin"/></Relationships>
</file>

<file path=ppt/activeX/_rels/activeX16.xml.rels><?xml version="1.0" encoding="UTF-8" standalone="yes"?>
<Relationships xmlns="http://schemas.openxmlformats.org/package/2006/relationships"><Relationship Id="rId1" Type="http://schemas.microsoft.com/office/2006/relationships/activeXControlBinary" Target="activeX16.bin"/></Relationships>
</file>

<file path=ppt/activeX/_rels/activeX17.xml.rels><?xml version="1.0" encoding="UTF-8" standalone="yes"?>
<Relationships xmlns="http://schemas.openxmlformats.org/package/2006/relationships"><Relationship Id="rId1" Type="http://schemas.microsoft.com/office/2006/relationships/activeXControlBinary" Target="activeX17.bin"/></Relationships>
</file>

<file path=ppt/activeX/_rels/activeX18.xml.rels><?xml version="1.0" encoding="UTF-8" standalone="yes"?>
<Relationships xmlns="http://schemas.openxmlformats.org/package/2006/relationships"><Relationship Id="rId1" Type="http://schemas.microsoft.com/office/2006/relationships/activeXControlBinary" Target="activeX18.bin"/></Relationships>
</file>

<file path=ppt/activeX/_rels/activeX19.xml.rels><?xml version="1.0" encoding="UTF-8" standalone="yes"?>
<Relationships xmlns="http://schemas.openxmlformats.org/package/2006/relationships"><Relationship Id="rId1" Type="http://schemas.microsoft.com/office/2006/relationships/activeXControlBinary" Target="activeX19.bin"/></Relationships>
</file>

<file path=ppt/activeX/_rels/activeX20.xml.rels><?xml version="1.0" encoding="UTF-8" standalone="yes"?>
<Relationships xmlns="http://schemas.openxmlformats.org/package/2006/relationships"><Relationship Id="rId1" Type="http://schemas.microsoft.com/office/2006/relationships/activeXControlBinary" Target="activeX20.bin"/></Relationships>
</file>

<file path=ppt/activeX/_rels/activeX21.xml.rels><?xml version="1.0" encoding="UTF-8" standalone="yes"?>
<Relationships xmlns="http://schemas.openxmlformats.org/package/2006/relationships"><Relationship Id="rId1" Type="http://schemas.microsoft.com/office/2006/relationships/activeXControlBinary" Target="activeX21.bin"/></Relationships>
</file>

<file path=ppt/activeX/_rels/activeX22.xml.rels><?xml version="1.0" encoding="UTF-8" standalone="yes"?>
<Relationships xmlns="http://schemas.openxmlformats.org/package/2006/relationships"><Relationship Id="rId1" Type="http://schemas.microsoft.com/office/2006/relationships/activeXControlBinary" Target="activeX22.bin"/></Relationships>
</file>

<file path=ppt/activeX/_rels/activeX23.xml.rels><?xml version="1.0" encoding="UTF-8" standalone="yes"?>
<Relationships xmlns="http://schemas.openxmlformats.org/package/2006/relationships"><Relationship Id="rId1" Type="http://schemas.microsoft.com/office/2006/relationships/activeXControlBinary" Target="activeX23.bin"/></Relationships>
</file>

<file path=ppt/activeX/_rels/activeX24.xml.rels><?xml version="1.0" encoding="UTF-8" standalone="yes"?>
<Relationships xmlns="http://schemas.openxmlformats.org/package/2006/relationships"><Relationship Id="rId1" Type="http://schemas.microsoft.com/office/2006/relationships/activeXControlBinary" Target="activeX24.bin"/></Relationships>
</file>

<file path=ppt/activeX/activeX1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1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image" Target="../media/image33.wmf"/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12" Type="http://schemas.openxmlformats.org/officeDocument/2006/relationships/image" Target="../media/image32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11" Type="http://schemas.openxmlformats.org/officeDocument/2006/relationships/image" Target="../media/image31.wmf"/><Relationship Id="rId5" Type="http://schemas.openxmlformats.org/officeDocument/2006/relationships/image" Target="../media/image25.wmf"/><Relationship Id="rId10" Type="http://schemas.openxmlformats.org/officeDocument/2006/relationships/image" Target="../media/image30.wmf"/><Relationship Id="rId4" Type="http://schemas.openxmlformats.org/officeDocument/2006/relationships/image" Target="../media/image24.wmf"/><Relationship Id="rId9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image" Target="../media/image60.wmf"/><Relationship Id="rId7" Type="http://schemas.openxmlformats.org/officeDocument/2006/relationships/image" Target="../media/image64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wmf"/><Relationship Id="rId3" Type="http://schemas.openxmlformats.org/officeDocument/2006/relationships/image" Target="../media/image109.wmf"/><Relationship Id="rId7" Type="http://schemas.openxmlformats.org/officeDocument/2006/relationships/image" Target="../media/image113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6" Type="http://schemas.openxmlformats.org/officeDocument/2006/relationships/image" Target="../media/image112.wmf"/><Relationship Id="rId5" Type="http://schemas.openxmlformats.org/officeDocument/2006/relationships/image" Target="../media/image111.wmf"/><Relationship Id="rId10" Type="http://schemas.openxmlformats.org/officeDocument/2006/relationships/image" Target="../media/image116.wmf"/><Relationship Id="rId4" Type="http://schemas.openxmlformats.org/officeDocument/2006/relationships/image" Target="../media/image110.wmf"/><Relationship Id="rId9" Type="http://schemas.openxmlformats.org/officeDocument/2006/relationships/image" Target="../media/image1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5B36C-6AED-461F-A979-3239AD6AB2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20A304-0088-4BA0-ACEC-A139917D78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723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1C91318-CD59-4F96-992F-66F0D9E49609}" type="slidenum">
              <a:rPr lang="ru-RU" altLang="ru-RU">
                <a:solidFill>
                  <a:srgbClr val="000000"/>
                </a:solidFill>
              </a:rPr>
              <a:pPr eaLnBrk="1" hangingPunct="1"/>
              <a:t>5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 smtClean="0"/>
              <a:t>Математика. 5 класс.  Виленкин Н.Я. и др.     №427.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31790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FAEB0D-C51E-412A-95D8-656A31C3FDDD}" type="slidenum">
              <a:rPr lang="ru-RU" altLang="ru-RU">
                <a:solidFill>
                  <a:srgbClr val="000000"/>
                </a:solidFill>
              </a:rPr>
              <a:pPr/>
              <a:t>6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845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1BF442-F991-4027-BC12-0F10AD59171E}" type="slidenum">
              <a:rPr lang="ru-RU" altLang="ru-RU">
                <a:solidFill>
                  <a:srgbClr val="000000"/>
                </a:solidFill>
              </a:rPr>
              <a:pPr/>
              <a:t>7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7659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5C738E-C82B-44F1-8825-57394768D486}" type="slidenum">
              <a:rPr lang="ru-RU" altLang="ru-RU">
                <a:solidFill>
                  <a:srgbClr val="000000"/>
                </a:solidFill>
              </a:rPr>
              <a:pPr/>
              <a:t>8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3637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0D2AD1-D9ED-48E2-878B-7252AF3932CB}" type="slidenum">
              <a:rPr lang="ru-RU" altLang="ru-RU">
                <a:solidFill>
                  <a:srgbClr val="000000"/>
                </a:solidFill>
              </a:rPr>
              <a:pPr/>
              <a:t>9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0762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EA4B5D-194B-4AF9-9601-83F2E3B35CEA}" type="slidenum">
              <a:rPr lang="ru-RU" altLang="ru-RU"/>
              <a:pPr/>
              <a:t>12</a:t>
            </a:fld>
            <a:endParaRPr lang="ru-RU" altLang="ru-RU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Каждый получит по 3 яблока, а ещё два яблока останется</a:t>
            </a:r>
          </a:p>
        </p:txBody>
      </p:sp>
    </p:spTree>
    <p:extLst>
      <p:ext uri="{BB962C8B-B14F-4D97-AF65-F5344CB8AC3E}">
        <p14:creationId xmlns:p14="http://schemas.microsoft.com/office/powerpoint/2010/main" val="3058941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93468D-94C6-4AD4-806E-F1C4178A9164}" type="slidenum">
              <a:rPr lang="ru-RU" altLang="ru-RU">
                <a:solidFill>
                  <a:srgbClr val="000000"/>
                </a:solidFill>
              </a:rPr>
              <a:pPr/>
              <a:t>13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№1805. Математика 5 класс. Н.Я.Виленкин.</a:t>
            </a:r>
          </a:p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075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B4C7CE-784E-40B0-BBD9-F405C92838F2}" type="slidenum">
              <a:rPr lang="ru-RU" altLang="ru-RU">
                <a:solidFill>
                  <a:srgbClr val="000000"/>
                </a:solidFill>
              </a:rPr>
              <a:pPr/>
              <a:t>14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2721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9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9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9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9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9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9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9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9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95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>
              <a:lnSpc>
                <a:spcPct val="95000"/>
              </a:lnSpc>
            </a:pPr>
            <a:fld id="{E5D9DF1B-C9E7-4F1F-8977-B6706B6E8CC8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pPr>
                <a:lnSpc>
                  <a:spcPct val="95000"/>
                </a:lnSpc>
              </a:pPr>
              <a:t>40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675" y="755650"/>
            <a:ext cx="6626225" cy="37274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6275" y="4722813"/>
            <a:ext cx="5408613" cy="4473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739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30824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310662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1769308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20095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90279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52D76B-A4C6-420B-8CFE-2B1B1ECF3E6A}" type="slidenum">
              <a:rPr lang="ru-RU" altLang="ru-RU">
                <a:solidFill>
                  <a:srgbClr val="000000"/>
                </a:solidFill>
              </a:rPr>
              <a:pPr/>
              <a:t>49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Математика 5 класс.</a:t>
            </a:r>
          </a:p>
        </p:txBody>
      </p:sp>
    </p:spTree>
    <p:extLst>
      <p:ext uri="{BB962C8B-B14F-4D97-AF65-F5344CB8AC3E}">
        <p14:creationId xmlns:p14="http://schemas.microsoft.com/office/powerpoint/2010/main" val="27155745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6365BC-B8EA-4A97-ACD1-0A89958D6E18}" type="slidenum">
              <a:rPr lang="ru-RU" altLang="ru-RU">
                <a:solidFill>
                  <a:srgbClr val="000000"/>
                </a:solidFill>
              </a:rPr>
              <a:pPr/>
              <a:t>51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Определение пропорции</a:t>
            </a:r>
          </a:p>
        </p:txBody>
      </p:sp>
    </p:spTree>
    <p:extLst>
      <p:ext uri="{BB962C8B-B14F-4D97-AF65-F5344CB8AC3E}">
        <p14:creationId xmlns:p14="http://schemas.microsoft.com/office/powerpoint/2010/main" val="33085110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5BE00-01F3-4499-910B-BBC5F2DFEBB1}" type="slidenum">
              <a:rPr lang="ru-RU" altLang="ru-RU">
                <a:solidFill>
                  <a:srgbClr val="000000"/>
                </a:solidFill>
              </a:rPr>
              <a:pPr/>
              <a:t>52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Г.В. Дорофеев, Л.Г. Петерсон, 5 класс (часть 2).     </a:t>
            </a:r>
            <a:r>
              <a:rPr lang="ru-RU" altLang="ru-RU" b="1"/>
              <a:t>№ 496.</a:t>
            </a:r>
          </a:p>
        </p:txBody>
      </p:sp>
    </p:spTree>
    <p:extLst>
      <p:ext uri="{BB962C8B-B14F-4D97-AF65-F5344CB8AC3E}">
        <p14:creationId xmlns:p14="http://schemas.microsoft.com/office/powerpoint/2010/main" val="5928281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D9C0C9-6F66-4781-8E81-C64D90EB2CCD}" type="slidenum">
              <a:rPr lang="ru-RU" altLang="ru-RU">
                <a:solidFill>
                  <a:srgbClr val="000000"/>
                </a:solidFill>
              </a:rPr>
              <a:pPr/>
              <a:t>59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№ 541. Виленкин Н.Я. «Математика – 6»</a:t>
            </a:r>
          </a:p>
        </p:txBody>
      </p:sp>
    </p:spTree>
    <p:extLst>
      <p:ext uri="{BB962C8B-B14F-4D97-AF65-F5344CB8AC3E}">
        <p14:creationId xmlns:p14="http://schemas.microsoft.com/office/powerpoint/2010/main" val="2637527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50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51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45C57-1B22-4E4C-A058-6CA6901DF2B8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820-EE96-4DCA-8096-CC60AB524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00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45C57-1B22-4E4C-A058-6CA6901DF2B8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820-EE96-4DCA-8096-CC60AB524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787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45C57-1B22-4E4C-A058-6CA6901DF2B8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820-EE96-4DCA-8096-CC60AB524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57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45C57-1B22-4E4C-A058-6CA6901DF2B8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820-EE96-4DCA-8096-CC60AB524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926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45C57-1B22-4E4C-A058-6CA6901DF2B8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820-EE96-4DCA-8096-CC60AB524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01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45C57-1B22-4E4C-A058-6CA6901DF2B8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820-EE96-4DCA-8096-CC60AB524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742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45C57-1B22-4E4C-A058-6CA6901DF2B8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820-EE96-4DCA-8096-CC60AB524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322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45C57-1B22-4E4C-A058-6CA6901DF2B8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820-EE96-4DCA-8096-CC60AB524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476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45C57-1B22-4E4C-A058-6CA6901DF2B8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820-EE96-4DCA-8096-CC60AB524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947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45C57-1B22-4E4C-A058-6CA6901DF2B8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820-EE96-4DCA-8096-CC60AB524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9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45C57-1B22-4E4C-A058-6CA6901DF2B8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820-EE96-4DCA-8096-CC60AB524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12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3CFB5-6DA4-41C6-99F7-8867D0C23EC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399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21916-BEBD-4286-ACA8-CA07A0E7C9F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556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EF857F-3721-4BDA-9962-8D9D8B676A1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7632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6F381-841E-4B7D-8A6C-AE0A7A5CF04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446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CC8C0-A81C-4600-8F3B-33ED890C7AC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29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67C79-42CC-4A7F-AECB-6F3426C1AB8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758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D465E-6F13-42DD-81A6-BDCD91657B5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0521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2CB92-ABC6-48EB-A2AD-2CB61F6BBFB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409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89B3D9-5C04-4F2F-A008-7BB3E05EFF1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0117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8E164-CFEC-41B1-9A63-AF9150EC55E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903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B501E-7DA1-4E73-859C-5726F3940E8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7437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B155DA1-2DDF-4EEB-B432-3F97D0518F4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9076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3CFB5-6DA4-41C6-99F7-8867D0C23EC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5609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21916-BEBD-4286-ACA8-CA07A0E7C9F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8103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EF857F-3721-4BDA-9962-8D9D8B676A1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6235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6F381-841E-4B7D-8A6C-AE0A7A5CF04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70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CC8C0-A81C-4600-8F3B-33ED890C7AC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549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67C79-42CC-4A7F-AECB-6F3426C1AB8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150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D465E-6F13-42DD-81A6-BDCD91657B5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1931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2CB92-ABC6-48EB-A2AD-2CB61F6BBFB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2367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89B3D9-5C04-4F2F-A008-7BB3E05EFF1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5491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8E164-CFEC-41B1-9A63-AF9150EC55E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8136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B501E-7DA1-4E73-859C-5726F3940E8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046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B155DA1-2DDF-4EEB-B432-3F97D0518F4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6099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3CFB5-6DA4-41C6-99F7-8867D0C23EC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3984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21916-BEBD-4286-ACA8-CA07A0E7C9F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331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EF857F-3721-4BDA-9962-8D9D8B676A1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0585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C6F381-841E-4B7D-8A6C-AE0A7A5CF04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9769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CC8C0-A81C-4600-8F3B-33ED890C7AC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2153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67C79-42CC-4A7F-AECB-6F3426C1AB8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4947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D465E-6F13-42DD-81A6-BDCD91657B5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0117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C2CB92-ABC6-48EB-A2AD-2CB61F6BBFB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1650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89B3D9-5C04-4F2F-A008-7BB3E05EFF1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661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8E164-CFEC-41B1-9A63-AF9150EC55E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8064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B501E-7DA1-4E73-859C-5726F3940E8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137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B155DA1-2DDF-4EEB-B432-3F97D0518F4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8317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4E7A7-128F-4EE0-8538-F878B501233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8130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A7A8C-1CF1-4E07-8DDD-33CF7FFD168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0769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FC2F32-9AC4-4038-B16D-0BC92628313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7046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B8CF6-4511-4241-8379-CD19DFA3F0E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1946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8F47D-B403-4073-954D-FA00F276A15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3214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03FB46-CE6F-4D9E-832F-5B5D7FD6CEA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5842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D4775-0A74-48BA-93A8-2BEAD5CBD9F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9894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A28CD5-4FA3-476C-A435-C75EA904A6C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8559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A87C05-3307-495B-8110-C13629961CF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9720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2C18A-6535-4E27-9E43-959C4008FA5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6370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371EA-7660-4BDA-BCF1-ABB0965C588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7288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D3DE8C-A02B-484A-A778-800A556BE33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4186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829C0-EF01-45AC-9F2D-78A8A287521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0940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AD959-F833-4C79-8E2E-1B1F29BA976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2173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BC4393-2031-4A7E-9038-E5DFD45A76F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6364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4A8908-D376-4D75-9298-F7234C5551F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0088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0FD51-0477-47FD-B7F9-559159A82E1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5246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705D79-114E-4D69-946E-8C1BFFADCF4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76425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10E76-5150-4304-B6A9-6BCD51A16FF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80974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DF36A-6014-4FC2-A0C8-F1AC2AC4CFC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99063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544F49-BAF5-45A6-B926-DB12B078454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5445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5B44C-F7ED-4047-9B27-745D57C3279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0163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CC0D2-BB73-436B-9FB5-AAB65224119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8632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4B91A-1319-4FA6-80FD-F44D5F31F20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1044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6B290-CD73-4111-91D8-95C2D664B15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9081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37D14A-608D-41E7-9736-E3CFB239C5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6389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B4CFC7-4D6C-4252-BE62-C0B6C87C27B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8230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F69B7-71A5-4545-91AA-AAC1A623E49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4924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E39B7-0E5B-4A38-A275-DE994E1A1D8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388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E7D69-E66E-4F26-A086-F4AA9ED3F90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8406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8E24A8-00CB-4D0A-ACE5-51B7CEEED24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6024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7BFFF-009B-4CA0-ADD2-A9825DA3EE9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5539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4B5B5-27D6-4330-9D02-C30B85308F8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4070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89AC28-2F5B-4EBD-A4B6-441C53DCB3C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5605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3E8B52-9070-4EBA-BBEE-738865A083A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85806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02D5F0-91F5-4ACA-976A-8FB01405A9F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63753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0618A-7190-424C-8711-7B4B0B9932F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7918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42B657-E944-48C0-8C88-4C2C61AE09E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7370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174780-DDB7-446B-AC41-02174685037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3843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0E68B-9A7A-4E17-B201-2046A3F219C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9661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830F0F-8D17-428F-A93A-1AE7D289093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7830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4797B-1997-49E6-8B81-78CF6EBFAD5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9513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0B4F2-12F1-4C5F-AD40-FB3B9DEEDC3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4529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6CA49-1559-4F1E-A7E5-00FF6880490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865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F224E-EBE1-41D0-996F-31B0AFD89FB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18397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A03149-990F-44E4-9D21-FD5B4A6925E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4199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A7243-A9AC-48C7-A559-4EC268E57F4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256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F0D80-964E-42DC-93BF-FF4F41200FB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3574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902838-716A-4089-AB30-77BE0A95873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1040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6AEDF-DC47-4145-86A8-0764EE32251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6577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990AF-20D9-45B6-9D69-76CDA971294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9712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53B04-704F-43ED-9B84-822B26639E4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19270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B72663-3E17-4FBE-A1A7-8DFD4DDC902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01286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7E8F1-F195-425E-8851-C0AE657B48B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31131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2CC71D-3756-48F8-9004-74A4AA08657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2583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F3E50BCB-F22E-408E-8C81-E234A2F7551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703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7B3722-4B78-40EE-AD52-FEFA7EC7C69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583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E0599-4E3E-4C2A-B07A-5EC05A043A2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24422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1C7F32-144D-4978-996B-7C758E3949B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12765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91224-BE94-4966-A5E9-20461B0A79A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43666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D37373-836E-49A2-A9D3-8CB72150B4F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61697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A960D-CB50-4716-A0BB-E3AB3325A1B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37718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C4DCC-BAEB-4C92-9FE0-2B7273AEB85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73955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CD552-BD94-4A68-B0A5-0867E9B390F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64267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DD1B1-BA9A-46CC-AACC-D7808FE64E9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28715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7AE1F-E224-4606-B041-13160B26B06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32652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1341B1-EC61-45E2-A3C6-AF35A45EB68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32675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6CE497BB-3198-4EDC-94A4-9B41AD55C06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6759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F55CB2-8DE1-410E-B704-D19188F1BAF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29196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D2A86-8AF1-4A7A-8712-8205CFB8BC8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9419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D070F-5872-4308-8425-65302FBDD4A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11295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D9722E-19B2-4471-B6EF-64C6909DA8A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18740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6768F7-A667-426C-B189-212DBA0E44C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00762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13B47-2247-4B9A-8E90-1D78F24B7E7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75391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963E7-62FC-4604-8BD1-DB3827A2890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50770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A3908-C3D7-4929-AEA6-F683757C9E2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66298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23699-2804-4B7A-8DCA-3409D794824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96576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90884-5270-4627-A581-374DB8C8B47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53934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6D16F-EF01-490D-A11F-72A9498CBA0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30019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23AC9-4F6E-4A01-A31D-57D5B02179F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78679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824D63-5DC1-43E8-AA6F-40033FAB920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12033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BEE0FA-EA92-439E-9C75-0CC4F488E41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80790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E9A777-D247-4EE6-835D-F1985581961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30888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DC62D4-35F5-46A4-BDF4-14C27A0A289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3423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9F49A-1951-4CDA-8276-4702F766BA4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70274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E63599-C1D5-4DC4-AF55-9741E10D6B6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16198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B2C67F-DDD6-4195-B52D-731C5755A55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10773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DB13B6-19DD-4598-8270-2FBED1C185B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77593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00900-4D20-468B-8AAA-31126A12C62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76092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C66E57-6BF1-4D4E-8E91-56223F3BFA9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47899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0B7511D1-AE57-4999-8314-5311D70BD92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09052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DE20F90-345A-43DA-89CD-D5B044C4130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70785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D1342-78A2-43E8-9CF6-F51CAE691A9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0250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A55B7-C34C-4EAD-B6BA-3D35366C42D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11032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1C613-7349-448B-AA02-3AB30C32F73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84695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9894C-477C-4663-BF21-4CE735ECDE9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72595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78243-1C27-45FA-816C-4CE01825627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99037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BE0B6-64D6-4FB8-8A70-534B76FDACA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1673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807B8-C12A-4FC2-B2EC-A138A73C4F9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68417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3D2CA-B1D0-4C4F-8B95-8772D69A984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39324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7FC0D-0A1E-4820-9843-FEB81773D3E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25295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5ED39-0D7A-4D5D-9B1C-F551829FB17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1762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2139E-C144-4570-8592-4D824ABA000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40744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D1342-78A2-43E8-9CF6-F51CAE691A9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03826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A55B7-C34C-4EAD-B6BA-3D35366C42D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4238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1C613-7349-448B-AA02-3AB30C32F73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39623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9894C-477C-4663-BF21-4CE735ECDE9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8297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78243-1C27-45FA-816C-4CE01825627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53424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BE0B6-64D6-4FB8-8A70-534B76FDACA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87860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807B8-C12A-4FC2-B2EC-A138A73C4F9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32048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3D2CA-B1D0-4C4F-8B95-8772D69A984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73719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7FC0D-0A1E-4820-9843-FEB81773D3E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94470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5ED39-0D7A-4D5D-9B1C-F551829FB17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86241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2139E-C144-4570-8592-4D824ABA000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36755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D1342-78A2-43E8-9CF6-F51CAE691A9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2979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A55B7-C34C-4EAD-B6BA-3D35366C42D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22926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1C613-7349-448B-AA02-3AB30C32F73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058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9894C-477C-4663-BF21-4CE735ECDE9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57010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78243-1C27-45FA-816C-4CE01825627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33874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BE0B6-64D6-4FB8-8A70-534B76FDACA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24551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807B8-C12A-4FC2-B2EC-A138A73C4F9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1868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3D2CA-B1D0-4C4F-8B95-8772D69A984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63376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7FC0D-0A1E-4820-9843-FEB81773D3E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49158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5ED39-0D7A-4D5D-9B1C-F551829FB17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31450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2139E-C144-4570-8592-4D824ABA000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57941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D1342-78A2-43E8-9CF6-F51CAE691A9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3023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6A55B7-C34C-4EAD-B6BA-3D35366C42D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13366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1C613-7349-448B-AA02-3AB30C32F73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378412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9894C-477C-4663-BF21-4CE735ECDE9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27862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78243-1C27-45FA-816C-4CE01825627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21714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BE0B6-64D6-4FB8-8A70-534B76FDACA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20522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807B8-C12A-4FC2-B2EC-A138A73C4F9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29681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73D2CA-B1D0-4C4F-8B95-8772D69A984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88278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7FC0D-0A1E-4820-9843-FEB81773D3E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64180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5ED39-0D7A-4D5D-9B1C-F551829FB17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88033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2139E-C144-4570-8592-4D824ABA000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954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04A8EB-CFA7-4015-90E8-3CD8CA798C9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52706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9A94F-D57B-4140-8B46-D4ABCA3702A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4335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67314-33C8-40E2-BDB6-94199DD283E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25562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3F257B-3A42-4F00-8AFB-2211474FDE0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59093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3C4305-EA99-4235-B97A-5E9A9A6CA7E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8417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A02C87-FEF7-4C2E-9C00-C6DC5971875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92846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50C794-ACE8-4459-8F3C-2FC44CF2E9B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75499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781D1C-F9E7-4651-BF9B-FCECD4783A6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07075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1874A6-0401-43F5-AC88-5CF997972F8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63647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1A867C-047C-4811-8F08-0B7BE771C46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78386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F1F5B8-9E32-4B43-A3DB-C5B6A538CCD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32261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12D5BECD-CA67-4304-8A14-C8D3325743F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8885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587994F2-1E91-467C-A4B6-9C5923F1D9F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87902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3E6BC-37E6-4ED4-8091-3ED1AA4B1C9A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3B236A-C109-45BC-A162-71E170F9F3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349540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9BB40-7F5E-40A5-B11D-A46CA38A43A7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BF5284-8E63-4540-B805-4654B1BB865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040982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E9CFA-8B23-400B-8660-930CBF83E72D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A3B8E-77A7-41BB-BA9C-7DD75119039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930161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CF0D3-0018-44B4-AE94-0A8FB5DF7AF7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51164-9EBF-465F-9005-9DBED20600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840521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B6667-E243-4221-BD57-4461D8BB2DEF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9FC1FC-3479-4CB5-AB63-77CF7B9CB9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985401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4DAEF-3775-44AA-95E5-13350B7F144B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446354-3B36-40B4-B107-907691E95B8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513361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F1D68-A098-4900-94E2-247F4F0AEF93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DF132A-0522-4F49-9E97-7A2664EE6E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477724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610B1-0B41-42EE-9C08-68E25F0E71F3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B04A3-61CE-406F-87BF-C6E5429EB2B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906232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2AC6F-AE60-4895-A74D-A91BBFB8FDE0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9ABE65-D95A-4268-B78B-2CE846C921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3719934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82E9F-C82C-4C77-AF49-096D4CA43305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622DAC-18EC-4358-97C6-6D92C8B20E9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5768596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5379C-951C-40E0-878B-3F013FAD3044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63E51D-4FB6-46C5-B2D8-4C8133883DD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749453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062A10-226C-40DC-A6A0-502A835ADC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7782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3A5C04-BE6E-4E7D-8A3F-6246CBD0A3E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27366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A2A4D2-FB08-47D1-8A3F-92298A7DBDF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4036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C09D97-74E0-4CCC-99D5-5B017E804DB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909720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D40CD7-2D96-418E-B462-52796CE1BE9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8935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8190A4-1189-4E51-BDD5-6531BFF7027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314678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251BD6-863E-4E95-80C7-F9025D821E1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29030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C3AD07-03F0-4AFE-BA00-39C048443A4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56201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D352EB-24E9-4C99-9EC3-C57A94C1C3A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7558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800A4-858B-46CC-A622-D6F4CAEE590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53108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507A6-7022-4B56-B7F5-8F24A3B3022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14089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86760C-7C77-47AE-9FF6-F33100DA427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019338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AA5E2B-E242-443D-A957-34D56A3B60B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10099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107950"/>
            <a:ext cx="12134851" cy="6489700"/>
            <a:chOff x="0" y="68"/>
            <a:chExt cx="5733" cy="4088"/>
          </a:xfrm>
        </p:grpSpPr>
        <p:sp>
          <p:nvSpPr>
            <p:cNvPr id="7171" name="Line 3"/>
            <p:cNvSpPr>
              <a:spLocks noChangeShapeType="1"/>
            </p:cNvSpPr>
            <p:nvPr/>
          </p:nvSpPr>
          <p:spPr bwMode="hidden">
            <a:xfrm rot="-5400000">
              <a:off x="195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2" name="Line 4"/>
            <p:cNvSpPr>
              <a:spLocks noChangeShapeType="1"/>
            </p:cNvSpPr>
            <p:nvPr/>
          </p:nvSpPr>
          <p:spPr bwMode="hidden">
            <a:xfrm rot="-5400000">
              <a:off x="195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3" name="Line 5"/>
            <p:cNvSpPr>
              <a:spLocks noChangeShapeType="1"/>
            </p:cNvSpPr>
            <p:nvPr/>
          </p:nvSpPr>
          <p:spPr bwMode="hidden">
            <a:xfrm rot="-5400000">
              <a:off x="195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4" name="Line 6"/>
            <p:cNvSpPr>
              <a:spLocks noChangeShapeType="1"/>
            </p:cNvSpPr>
            <p:nvPr/>
          </p:nvSpPr>
          <p:spPr bwMode="hidden">
            <a:xfrm rot="-5400000">
              <a:off x="195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5" name="Line 7"/>
            <p:cNvSpPr>
              <a:spLocks noChangeShapeType="1"/>
            </p:cNvSpPr>
            <p:nvPr/>
          </p:nvSpPr>
          <p:spPr bwMode="hidden">
            <a:xfrm rot="-5400000">
              <a:off x="195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6" name="Line 8"/>
            <p:cNvSpPr>
              <a:spLocks noChangeShapeType="1"/>
            </p:cNvSpPr>
            <p:nvPr/>
          </p:nvSpPr>
          <p:spPr bwMode="hidden">
            <a:xfrm rot="-5400000">
              <a:off x="195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7" name="Line 9"/>
            <p:cNvSpPr>
              <a:spLocks noChangeShapeType="1"/>
            </p:cNvSpPr>
            <p:nvPr/>
          </p:nvSpPr>
          <p:spPr bwMode="hidden">
            <a:xfrm rot="-5400000">
              <a:off x="195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hidden">
            <a:xfrm rot="-5400000">
              <a:off x="195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hidden">
            <a:xfrm>
              <a:off x="483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hidden">
            <a:xfrm>
              <a:off x="984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hidden">
            <a:xfrm>
              <a:off x="984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2" name="Line 14"/>
            <p:cNvSpPr>
              <a:spLocks noChangeShapeType="1"/>
            </p:cNvSpPr>
            <p:nvPr/>
          </p:nvSpPr>
          <p:spPr bwMode="hidden">
            <a:xfrm>
              <a:off x="483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3" name="Line 15"/>
            <p:cNvSpPr>
              <a:spLocks noChangeShapeType="1"/>
            </p:cNvSpPr>
            <p:nvPr/>
          </p:nvSpPr>
          <p:spPr bwMode="hidden">
            <a:xfrm rot="-5400000">
              <a:off x="734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4" name="Line 16"/>
            <p:cNvSpPr>
              <a:spLocks noChangeShapeType="1"/>
            </p:cNvSpPr>
            <p:nvPr/>
          </p:nvSpPr>
          <p:spPr bwMode="hidden">
            <a:xfrm rot="-5400000">
              <a:off x="1263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5" name="Line 17"/>
            <p:cNvSpPr>
              <a:spLocks noChangeShapeType="1"/>
            </p:cNvSpPr>
            <p:nvPr/>
          </p:nvSpPr>
          <p:spPr bwMode="hidden">
            <a:xfrm rot="-5400000">
              <a:off x="1263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hidden">
            <a:xfrm rot="-5400000">
              <a:off x="734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7" name="Line 19"/>
            <p:cNvSpPr>
              <a:spLocks noChangeShapeType="1"/>
            </p:cNvSpPr>
            <p:nvPr/>
          </p:nvSpPr>
          <p:spPr bwMode="hidden">
            <a:xfrm>
              <a:off x="483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hidden">
            <a:xfrm>
              <a:off x="984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hidden">
            <a:xfrm>
              <a:off x="984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hidden">
            <a:xfrm>
              <a:off x="483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hidden">
            <a:xfrm rot="-5400000">
              <a:off x="734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hidden">
            <a:xfrm rot="-5400000">
              <a:off x="1263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hidden">
            <a:xfrm rot="-5400000">
              <a:off x="1263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hidden">
            <a:xfrm rot="-5400000">
              <a:off x="734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hidden">
            <a:xfrm>
              <a:off x="483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6" name="Line 28"/>
            <p:cNvSpPr>
              <a:spLocks noChangeShapeType="1"/>
            </p:cNvSpPr>
            <p:nvPr/>
          </p:nvSpPr>
          <p:spPr bwMode="hidden">
            <a:xfrm>
              <a:off x="984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7" name="Line 29"/>
            <p:cNvSpPr>
              <a:spLocks noChangeShapeType="1"/>
            </p:cNvSpPr>
            <p:nvPr/>
          </p:nvSpPr>
          <p:spPr bwMode="hidden">
            <a:xfrm>
              <a:off x="984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8" name="Line 30"/>
            <p:cNvSpPr>
              <a:spLocks noChangeShapeType="1"/>
            </p:cNvSpPr>
            <p:nvPr/>
          </p:nvSpPr>
          <p:spPr bwMode="hidden">
            <a:xfrm>
              <a:off x="483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9" name="Line 31"/>
            <p:cNvSpPr>
              <a:spLocks noChangeShapeType="1"/>
            </p:cNvSpPr>
            <p:nvPr/>
          </p:nvSpPr>
          <p:spPr bwMode="hidden">
            <a:xfrm rot="-5400000">
              <a:off x="734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0" name="Line 32"/>
            <p:cNvSpPr>
              <a:spLocks noChangeShapeType="1"/>
            </p:cNvSpPr>
            <p:nvPr/>
          </p:nvSpPr>
          <p:spPr bwMode="hidden">
            <a:xfrm rot="-5400000">
              <a:off x="1263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1" name="Line 33"/>
            <p:cNvSpPr>
              <a:spLocks noChangeShapeType="1"/>
            </p:cNvSpPr>
            <p:nvPr/>
          </p:nvSpPr>
          <p:spPr bwMode="hidden">
            <a:xfrm rot="-5400000">
              <a:off x="1263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2" name="Line 34"/>
            <p:cNvSpPr>
              <a:spLocks noChangeShapeType="1"/>
            </p:cNvSpPr>
            <p:nvPr/>
          </p:nvSpPr>
          <p:spPr bwMode="hidden">
            <a:xfrm rot="-5400000">
              <a:off x="734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3" name="Line 35"/>
            <p:cNvSpPr>
              <a:spLocks noChangeShapeType="1"/>
            </p:cNvSpPr>
            <p:nvPr/>
          </p:nvSpPr>
          <p:spPr bwMode="hidden">
            <a:xfrm>
              <a:off x="483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4" name="Line 36"/>
            <p:cNvSpPr>
              <a:spLocks noChangeShapeType="1"/>
            </p:cNvSpPr>
            <p:nvPr/>
          </p:nvSpPr>
          <p:spPr bwMode="hidden">
            <a:xfrm>
              <a:off x="984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5" name="Line 37"/>
            <p:cNvSpPr>
              <a:spLocks noChangeShapeType="1"/>
            </p:cNvSpPr>
            <p:nvPr/>
          </p:nvSpPr>
          <p:spPr bwMode="hidden">
            <a:xfrm>
              <a:off x="984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6" name="Line 38"/>
            <p:cNvSpPr>
              <a:spLocks noChangeShapeType="1"/>
            </p:cNvSpPr>
            <p:nvPr/>
          </p:nvSpPr>
          <p:spPr bwMode="hidden">
            <a:xfrm>
              <a:off x="483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7" name="Line 39"/>
            <p:cNvSpPr>
              <a:spLocks noChangeShapeType="1"/>
            </p:cNvSpPr>
            <p:nvPr/>
          </p:nvSpPr>
          <p:spPr bwMode="hidden">
            <a:xfrm rot="-5400000">
              <a:off x="734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8" name="Line 40"/>
            <p:cNvSpPr>
              <a:spLocks noChangeShapeType="1"/>
            </p:cNvSpPr>
            <p:nvPr/>
          </p:nvSpPr>
          <p:spPr bwMode="hidden">
            <a:xfrm rot="-5400000">
              <a:off x="1263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9" name="Line 41"/>
            <p:cNvSpPr>
              <a:spLocks noChangeShapeType="1"/>
            </p:cNvSpPr>
            <p:nvPr/>
          </p:nvSpPr>
          <p:spPr bwMode="hidden">
            <a:xfrm rot="-5400000">
              <a:off x="1263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0" name="Line 42"/>
            <p:cNvSpPr>
              <a:spLocks noChangeShapeType="1"/>
            </p:cNvSpPr>
            <p:nvPr/>
          </p:nvSpPr>
          <p:spPr bwMode="hidden">
            <a:xfrm rot="-5400000">
              <a:off x="734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1" name="Line 43"/>
            <p:cNvSpPr>
              <a:spLocks noChangeShapeType="1"/>
            </p:cNvSpPr>
            <p:nvPr/>
          </p:nvSpPr>
          <p:spPr bwMode="hidden">
            <a:xfrm>
              <a:off x="1551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2" name="Line 44"/>
            <p:cNvSpPr>
              <a:spLocks noChangeShapeType="1"/>
            </p:cNvSpPr>
            <p:nvPr/>
          </p:nvSpPr>
          <p:spPr bwMode="hidden">
            <a:xfrm>
              <a:off x="2052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3" name="Line 45"/>
            <p:cNvSpPr>
              <a:spLocks noChangeShapeType="1"/>
            </p:cNvSpPr>
            <p:nvPr/>
          </p:nvSpPr>
          <p:spPr bwMode="hidden">
            <a:xfrm>
              <a:off x="2052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4" name="Line 46"/>
            <p:cNvSpPr>
              <a:spLocks noChangeShapeType="1"/>
            </p:cNvSpPr>
            <p:nvPr/>
          </p:nvSpPr>
          <p:spPr bwMode="hidden">
            <a:xfrm>
              <a:off x="1551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5" name="Line 47"/>
            <p:cNvSpPr>
              <a:spLocks noChangeShapeType="1"/>
            </p:cNvSpPr>
            <p:nvPr/>
          </p:nvSpPr>
          <p:spPr bwMode="hidden">
            <a:xfrm rot="-5400000">
              <a:off x="1802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6" name="Line 48"/>
            <p:cNvSpPr>
              <a:spLocks noChangeShapeType="1"/>
            </p:cNvSpPr>
            <p:nvPr/>
          </p:nvSpPr>
          <p:spPr bwMode="hidden">
            <a:xfrm rot="-5400000">
              <a:off x="2331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7" name="Line 49"/>
            <p:cNvSpPr>
              <a:spLocks noChangeShapeType="1"/>
            </p:cNvSpPr>
            <p:nvPr/>
          </p:nvSpPr>
          <p:spPr bwMode="hidden">
            <a:xfrm rot="-5400000">
              <a:off x="2331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8" name="Line 50"/>
            <p:cNvSpPr>
              <a:spLocks noChangeShapeType="1"/>
            </p:cNvSpPr>
            <p:nvPr/>
          </p:nvSpPr>
          <p:spPr bwMode="hidden">
            <a:xfrm rot="-5400000">
              <a:off x="1802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9" name="Line 51"/>
            <p:cNvSpPr>
              <a:spLocks noChangeShapeType="1"/>
            </p:cNvSpPr>
            <p:nvPr/>
          </p:nvSpPr>
          <p:spPr bwMode="hidden">
            <a:xfrm>
              <a:off x="1551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0" name="Line 52"/>
            <p:cNvSpPr>
              <a:spLocks noChangeShapeType="1"/>
            </p:cNvSpPr>
            <p:nvPr/>
          </p:nvSpPr>
          <p:spPr bwMode="hidden">
            <a:xfrm>
              <a:off x="2052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1" name="Line 53"/>
            <p:cNvSpPr>
              <a:spLocks noChangeShapeType="1"/>
            </p:cNvSpPr>
            <p:nvPr/>
          </p:nvSpPr>
          <p:spPr bwMode="hidden">
            <a:xfrm>
              <a:off x="2052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2" name="Line 54"/>
            <p:cNvSpPr>
              <a:spLocks noChangeShapeType="1"/>
            </p:cNvSpPr>
            <p:nvPr/>
          </p:nvSpPr>
          <p:spPr bwMode="hidden">
            <a:xfrm>
              <a:off x="1551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3" name="Line 55"/>
            <p:cNvSpPr>
              <a:spLocks noChangeShapeType="1"/>
            </p:cNvSpPr>
            <p:nvPr/>
          </p:nvSpPr>
          <p:spPr bwMode="hidden">
            <a:xfrm rot="-5400000">
              <a:off x="1802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4" name="Line 56"/>
            <p:cNvSpPr>
              <a:spLocks noChangeShapeType="1"/>
            </p:cNvSpPr>
            <p:nvPr/>
          </p:nvSpPr>
          <p:spPr bwMode="hidden">
            <a:xfrm rot="-5400000">
              <a:off x="2331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5" name="Line 57"/>
            <p:cNvSpPr>
              <a:spLocks noChangeShapeType="1"/>
            </p:cNvSpPr>
            <p:nvPr/>
          </p:nvSpPr>
          <p:spPr bwMode="hidden">
            <a:xfrm rot="-5400000">
              <a:off x="2331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6" name="Line 58"/>
            <p:cNvSpPr>
              <a:spLocks noChangeShapeType="1"/>
            </p:cNvSpPr>
            <p:nvPr/>
          </p:nvSpPr>
          <p:spPr bwMode="hidden">
            <a:xfrm rot="-5400000">
              <a:off x="1802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7" name="Line 59"/>
            <p:cNvSpPr>
              <a:spLocks noChangeShapeType="1"/>
            </p:cNvSpPr>
            <p:nvPr/>
          </p:nvSpPr>
          <p:spPr bwMode="hidden">
            <a:xfrm>
              <a:off x="1551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8" name="Line 60"/>
            <p:cNvSpPr>
              <a:spLocks noChangeShapeType="1"/>
            </p:cNvSpPr>
            <p:nvPr/>
          </p:nvSpPr>
          <p:spPr bwMode="hidden">
            <a:xfrm>
              <a:off x="2052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9" name="Line 61"/>
            <p:cNvSpPr>
              <a:spLocks noChangeShapeType="1"/>
            </p:cNvSpPr>
            <p:nvPr/>
          </p:nvSpPr>
          <p:spPr bwMode="hidden">
            <a:xfrm>
              <a:off x="2052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0" name="Line 62"/>
            <p:cNvSpPr>
              <a:spLocks noChangeShapeType="1"/>
            </p:cNvSpPr>
            <p:nvPr/>
          </p:nvSpPr>
          <p:spPr bwMode="hidden">
            <a:xfrm>
              <a:off x="1551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1" name="Line 63"/>
            <p:cNvSpPr>
              <a:spLocks noChangeShapeType="1"/>
            </p:cNvSpPr>
            <p:nvPr/>
          </p:nvSpPr>
          <p:spPr bwMode="hidden">
            <a:xfrm rot="-5400000">
              <a:off x="1802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2" name="Line 64"/>
            <p:cNvSpPr>
              <a:spLocks noChangeShapeType="1"/>
            </p:cNvSpPr>
            <p:nvPr/>
          </p:nvSpPr>
          <p:spPr bwMode="hidden">
            <a:xfrm rot="-5400000">
              <a:off x="2331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3" name="Line 65"/>
            <p:cNvSpPr>
              <a:spLocks noChangeShapeType="1"/>
            </p:cNvSpPr>
            <p:nvPr/>
          </p:nvSpPr>
          <p:spPr bwMode="hidden">
            <a:xfrm rot="-5400000">
              <a:off x="2331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4" name="Line 66"/>
            <p:cNvSpPr>
              <a:spLocks noChangeShapeType="1"/>
            </p:cNvSpPr>
            <p:nvPr/>
          </p:nvSpPr>
          <p:spPr bwMode="hidden">
            <a:xfrm rot="-5400000">
              <a:off x="1802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5" name="Line 67"/>
            <p:cNvSpPr>
              <a:spLocks noChangeShapeType="1"/>
            </p:cNvSpPr>
            <p:nvPr/>
          </p:nvSpPr>
          <p:spPr bwMode="hidden">
            <a:xfrm>
              <a:off x="1551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6" name="Line 68"/>
            <p:cNvSpPr>
              <a:spLocks noChangeShapeType="1"/>
            </p:cNvSpPr>
            <p:nvPr/>
          </p:nvSpPr>
          <p:spPr bwMode="hidden">
            <a:xfrm>
              <a:off x="2052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7" name="Line 69"/>
            <p:cNvSpPr>
              <a:spLocks noChangeShapeType="1"/>
            </p:cNvSpPr>
            <p:nvPr/>
          </p:nvSpPr>
          <p:spPr bwMode="hidden">
            <a:xfrm>
              <a:off x="2052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8" name="Line 70"/>
            <p:cNvSpPr>
              <a:spLocks noChangeShapeType="1"/>
            </p:cNvSpPr>
            <p:nvPr/>
          </p:nvSpPr>
          <p:spPr bwMode="hidden">
            <a:xfrm>
              <a:off x="1551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9" name="Line 71"/>
            <p:cNvSpPr>
              <a:spLocks noChangeShapeType="1"/>
            </p:cNvSpPr>
            <p:nvPr/>
          </p:nvSpPr>
          <p:spPr bwMode="hidden">
            <a:xfrm rot="-5400000">
              <a:off x="1802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0" name="Line 72"/>
            <p:cNvSpPr>
              <a:spLocks noChangeShapeType="1"/>
            </p:cNvSpPr>
            <p:nvPr/>
          </p:nvSpPr>
          <p:spPr bwMode="hidden">
            <a:xfrm rot="-5400000">
              <a:off x="2331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1" name="Line 73"/>
            <p:cNvSpPr>
              <a:spLocks noChangeShapeType="1"/>
            </p:cNvSpPr>
            <p:nvPr/>
          </p:nvSpPr>
          <p:spPr bwMode="hidden">
            <a:xfrm rot="-5400000">
              <a:off x="2331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2" name="Line 74"/>
            <p:cNvSpPr>
              <a:spLocks noChangeShapeType="1"/>
            </p:cNvSpPr>
            <p:nvPr/>
          </p:nvSpPr>
          <p:spPr bwMode="hidden">
            <a:xfrm rot="-5400000">
              <a:off x="1802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3" name="Line 75"/>
            <p:cNvSpPr>
              <a:spLocks noChangeShapeType="1"/>
            </p:cNvSpPr>
            <p:nvPr/>
          </p:nvSpPr>
          <p:spPr bwMode="hidden">
            <a:xfrm>
              <a:off x="2619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4" name="Line 76"/>
            <p:cNvSpPr>
              <a:spLocks noChangeShapeType="1"/>
            </p:cNvSpPr>
            <p:nvPr/>
          </p:nvSpPr>
          <p:spPr bwMode="hidden">
            <a:xfrm>
              <a:off x="3120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5" name="Line 77"/>
            <p:cNvSpPr>
              <a:spLocks noChangeShapeType="1"/>
            </p:cNvSpPr>
            <p:nvPr/>
          </p:nvSpPr>
          <p:spPr bwMode="hidden">
            <a:xfrm>
              <a:off x="3120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6" name="Line 78"/>
            <p:cNvSpPr>
              <a:spLocks noChangeShapeType="1"/>
            </p:cNvSpPr>
            <p:nvPr/>
          </p:nvSpPr>
          <p:spPr bwMode="hidden">
            <a:xfrm>
              <a:off x="2619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7" name="Line 79"/>
            <p:cNvSpPr>
              <a:spLocks noChangeShapeType="1"/>
            </p:cNvSpPr>
            <p:nvPr/>
          </p:nvSpPr>
          <p:spPr bwMode="hidden">
            <a:xfrm rot="-5400000">
              <a:off x="2870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8" name="Line 80"/>
            <p:cNvSpPr>
              <a:spLocks noChangeShapeType="1"/>
            </p:cNvSpPr>
            <p:nvPr/>
          </p:nvSpPr>
          <p:spPr bwMode="hidden">
            <a:xfrm rot="-5400000">
              <a:off x="3399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9" name="Line 81"/>
            <p:cNvSpPr>
              <a:spLocks noChangeShapeType="1"/>
            </p:cNvSpPr>
            <p:nvPr/>
          </p:nvSpPr>
          <p:spPr bwMode="hidden">
            <a:xfrm rot="-5400000">
              <a:off x="3399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0" name="Line 82"/>
            <p:cNvSpPr>
              <a:spLocks noChangeShapeType="1"/>
            </p:cNvSpPr>
            <p:nvPr/>
          </p:nvSpPr>
          <p:spPr bwMode="hidden">
            <a:xfrm rot="-5400000">
              <a:off x="2870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1" name="Line 83"/>
            <p:cNvSpPr>
              <a:spLocks noChangeShapeType="1"/>
            </p:cNvSpPr>
            <p:nvPr/>
          </p:nvSpPr>
          <p:spPr bwMode="hidden">
            <a:xfrm>
              <a:off x="2619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2" name="Line 84"/>
            <p:cNvSpPr>
              <a:spLocks noChangeShapeType="1"/>
            </p:cNvSpPr>
            <p:nvPr/>
          </p:nvSpPr>
          <p:spPr bwMode="hidden">
            <a:xfrm>
              <a:off x="3120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3" name="Line 85"/>
            <p:cNvSpPr>
              <a:spLocks noChangeShapeType="1"/>
            </p:cNvSpPr>
            <p:nvPr/>
          </p:nvSpPr>
          <p:spPr bwMode="hidden">
            <a:xfrm>
              <a:off x="3120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4" name="Line 86"/>
            <p:cNvSpPr>
              <a:spLocks noChangeShapeType="1"/>
            </p:cNvSpPr>
            <p:nvPr/>
          </p:nvSpPr>
          <p:spPr bwMode="hidden">
            <a:xfrm>
              <a:off x="2619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5" name="Line 87"/>
            <p:cNvSpPr>
              <a:spLocks noChangeShapeType="1"/>
            </p:cNvSpPr>
            <p:nvPr/>
          </p:nvSpPr>
          <p:spPr bwMode="hidden">
            <a:xfrm rot="-5400000">
              <a:off x="2870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6" name="Line 88"/>
            <p:cNvSpPr>
              <a:spLocks noChangeShapeType="1"/>
            </p:cNvSpPr>
            <p:nvPr/>
          </p:nvSpPr>
          <p:spPr bwMode="hidden">
            <a:xfrm rot="-5400000">
              <a:off x="3399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7" name="Line 89"/>
            <p:cNvSpPr>
              <a:spLocks noChangeShapeType="1"/>
            </p:cNvSpPr>
            <p:nvPr/>
          </p:nvSpPr>
          <p:spPr bwMode="hidden">
            <a:xfrm rot="-5400000">
              <a:off x="3399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8" name="Line 90"/>
            <p:cNvSpPr>
              <a:spLocks noChangeShapeType="1"/>
            </p:cNvSpPr>
            <p:nvPr/>
          </p:nvSpPr>
          <p:spPr bwMode="hidden">
            <a:xfrm rot="-5400000">
              <a:off x="2870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9" name="Line 91"/>
            <p:cNvSpPr>
              <a:spLocks noChangeShapeType="1"/>
            </p:cNvSpPr>
            <p:nvPr/>
          </p:nvSpPr>
          <p:spPr bwMode="hidden">
            <a:xfrm>
              <a:off x="2619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0" name="Line 92"/>
            <p:cNvSpPr>
              <a:spLocks noChangeShapeType="1"/>
            </p:cNvSpPr>
            <p:nvPr/>
          </p:nvSpPr>
          <p:spPr bwMode="hidden">
            <a:xfrm>
              <a:off x="3120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1" name="Line 93"/>
            <p:cNvSpPr>
              <a:spLocks noChangeShapeType="1"/>
            </p:cNvSpPr>
            <p:nvPr/>
          </p:nvSpPr>
          <p:spPr bwMode="hidden">
            <a:xfrm>
              <a:off x="3120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2" name="Line 94"/>
            <p:cNvSpPr>
              <a:spLocks noChangeShapeType="1"/>
            </p:cNvSpPr>
            <p:nvPr/>
          </p:nvSpPr>
          <p:spPr bwMode="hidden">
            <a:xfrm>
              <a:off x="2619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3" name="Line 95"/>
            <p:cNvSpPr>
              <a:spLocks noChangeShapeType="1"/>
            </p:cNvSpPr>
            <p:nvPr/>
          </p:nvSpPr>
          <p:spPr bwMode="hidden">
            <a:xfrm rot="-5400000">
              <a:off x="2870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4" name="Line 96"/>
            <p:cNvSpPr>
              <a:spLocks noChangeShapeType="1"/>
            </p:cNvSpPr>
            <p:nvPr/>
          </p:nvSpPr>
          <p:spPr bwMode="hidden">
            <a:xfrm rot="-5400000">
              <a:off x="3399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5" name="Line 97"/>
            <p:cNvSpPr>
              <a:spLocks noChangeShapeType="1"/>
            </p:cNvSpPr>
            <p:nvPr/>
          </p:nvSpPr>
          <p:spPr bwMode="hidden">
            <a:xfrm rot="-5400000">
              <a:off x="3399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6" name="Line 98"/>
            <p:cNvSpPr>
              <a:spLocks noChangeShapeType="1"/>
            </p:cNvSpPr>
            <p:nvPr/>
          </p:nvSpPr>
          <p:spPr bwMode="hidden">
            <a:xfrm rot="-5400000">
              <a:off x="2870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7" name="Line 99"/>
            <p:cNvSpPr>
              <a:spLocks noChangeShapeType="1"/>
            </p:cNvSpPr>
            <p:nvPr/>
          </p:nvSpPr>
          <p:spPr bwMode="hidden">
            <a:xfrm>
              <a:off x="2619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8" name="Line 100"/>
            <p:cNvSpPr>
              <a:spLocks noChangeShapeType="1"/>
            </p:cNvSpPr>
            <p:nvPr/>
          </p:nvSpPr>
          <p:spPr bwMode="hidden">
            <a:xfrm>
              <a:off x="3120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9" name="Line 101"/>
            <p:cNvSpPr>
              <a:spLocks noChangeShapeType="1"/>
            </p:cNvSpPr>
            <p:nvPr/>
          </p:nvSpPr>
          <p:spPr bwMode="hidden">
            <a:xfrm>
              <a:off x="3120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0" name="Line 102"/>
            <p:cNvSpPr>
              <a:spLocks noChangeShapeType="1"/>
            </p:cNvSpPr>
            <p:nvPr/>
          </p:nvSpPr>
          <p:spPr bwMode="hidden">
            <a:xfrm>
              <a:off x="2619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1" name="Line 103"/>
            <p:cNvSpPr>
              <a:spLocks noChangeShapeType="1"/>
            </p:cNvSpPr>
            <p:nvPr/>
          </p:nvSpPr>
          <p:spPr bwMode="hidden">
            <a:xfrm rot="-5400000">
              <a:off x="2870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2" name="Line 104"/>
            <p:cNvSpPr>
              <a:spLocks noChangeShapeType="1"/>
            </p:cNvSpPr>
            <p:nvPr/>
          </p:nvSpPr>
          <p:spPr bwMode="hidden">
            <a:xfrm rot="-5400000">
              <a:off x="3399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3" name="Line 105"/>
            <p:cNvSpPr>
              <a:spLocks noChangeShapeType="1"/>
            </p:cNvSpPr>
            <p:nvPr/>
          </p:nvSpPr>
          <p:spPr bwMode="hidden">
            <a:xfrm rot="-5400000">
              <a:off x="3399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4" name="Line 106"/>
            <p:cNvSpPr>
              <a:spLocks noChangeShapeType="1"/>
            </p:cNvSpPr>
            <p:nvPr/>
          </p:nvSpPr>
          <p:spPr bwMode="hidden">
            <a:xfrm rot="-5400000">
              <a:off x="2870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5" name="Line 107"/>
            <p:cNvSpPr>
              <a:spLocks noChangeShapeType="1"/>
            </p:cNvSpPr>
            <p:nvPr/>
          </p:nvSpPr>
          <p:spPr bwMode="hidden">
            <a:xfrm>
              <a:off x="3687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6" name="Line 108"/>
            <p:cNvSpPr>
              <a:spLocks noChangeShapeType="1"/>
            </p:cNvSpPr>
            <p:nvPr/>
          </p:nvSpPr>
          <p:spPr bwMode="hidden">
            <a:xfrm>
              <a:off x="4188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7" name="Line 109"/>
            <p:cNvSpPr>
              <a:spLocks noChangeShapeType="1"/>
            </p:cNvSpPr>
            <p:nvPr/>
          </p:nvSpPr>
          <p:spPr bwMode="hidden">
            <a:xfrm>
              <a:off x="4188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" name="Line 110"/>
            <p:cNvSpPr>
              <a:spLocks noChangeShapeType="1"/>
            </p:cNvSpPr>
            <p:nvPr/>
          </p:nvSpPr>
          <p:spPr bwMode="hidden">
            <a:xfrm>
              <a:off x="3687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9" name="Line 111"/>
            <p:cNvSpPr>
              <a:spLocks noChangeShapeType="1"/>
            </p:cNvSpPr>
            <p:nvPr/>
          </p:nvSpPr>
          <p:spPr bwMode="hidden">
            <a:xfrm rot="-5400000">
              <a:off x="3938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0" name="Line 112"/>
            <p:cNvSpPr>
              <a:spLocks noChangeShapeType="1"/>
            </p:cNvSpPr>
            <p:nvPr/>
          </p:nvSpPr>
          <p:spPr bwMode="hidden">
            <a:xfrm rot="-5400000">
              <a:off x="4467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1" name="Line 113"/>
            <p:cNvSpPr>
              <a:spLocks noChangeShapeType="1"/>
            </p:cNvSpPr>
            <p:nvPr/>
          </p:nvSpPr>
          <p:spPr bwMode="hidden">
            <a:xfrm rot="-5400000">
              <a:off x="4467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2" name="Line 114"/>
            <p:cNvSpPr>
              <a:spLocks noChangeShapeType="1"/>
            </p:cNvSpPr>
            <p:nvPr/>
          </p:nvSpPr>
          <p:spPr bwMode="hidden">
            <a:xfrm rot="-5400000">
              <a:off x="3938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3" name="Line 115"/>
            <p:cNvSpPr>
              <a:spLocks noChangeShapeType="1"/>
            </p:cNvSpPr>
            <p:nvPr/>
          </p:nvSpPr>
          <p:spPr bwMode="hidden">
            <a:xfrm>
              <a:off x="3687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4" name="Line 116"/>
            <p:cNvSpPr>
              <a:spLocks noChangeShapeType="1"/>
            </p:cNvSpPr>
            <p:nvPr/>
          </p:nvSpPr>
          <p:spPr bwMode="hidden">
            <a:xfrm>
              <a:off x="4188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5" name="Line 117"/>
            <p:cNvSpPr>
              <a:spLocks noChangeShapeType="1"/>
            </p:cNvSpPr>
            <p:nvPr/>
          </p:nvSpPr>
          <p:spPr bwMode="hidden">
            <a:xfrm>
              <a:off x="4188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6" name="Line 118"/>
            <p:cNvSpPr>
              <a:spLocks noChangeShapeType="1"/>
            </p:cNvSpPr>
            <p:nvPr/>
          </p:nvSpPr>
          <p:spPr bwMode="hidden">
            <a:xfrm>
              <a:off x="3687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7" name="Line 119"/>
            <p:cNvSpPr>
              <a:spLocks noChangeShapeType="1"/>
            </p:cNvSpPr>
            <p:nvPr/>
          </p:nvSpPr>
          <p:spPr bwMode="hidden">
            <a:xfrm rot="-5400000">
              <a:off x="3938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8" name="Line 120"/>
            <p:cNvSpPr>
              <a:spLocks noChangeShapeType="1"/>
            </p:cNvSpPr>
            <p:nvPr/>
          </p:nvSpPr>
          <p:spPr bwMode="hidden">
            <a:xfrm rot="-5400000">
              <a:off x="4467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9" name="Line 121"/>
            <p:cNvSpPr>
              <a:spLocks noChangeShapeType="1"/>
            </p:cNvSpPr>
            <p:nvPr/>
          </p:nvSpPr>
          <p:spPr bwMode="hidden">
            <a:xfrm rot="-5400000">
              <a:off x="4467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0" name="Line 122"/>
            <p:cNvSpPr>
              <a:spLocks noChangeShapeType="1"/>
            </p:cNvSpPr>
            <p:nvPr/>
          </p:nvSpPr>
          <p:spPr bwMode="hidden">
            <a:xfrm rot="-5400000">
              <a:off x="3938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1" name="Line 123"/>
            <p:cNvSpPr>
              <a:spLocks noChangeShapeType="1"/>
            </p:cNvSpPr>
            <p:nvPr/>
          </p:nvSpPr>
          <p:spPr bwMode="hidden">
            <a:xfrm>
              <a:off x="3687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2" name="Line 124"/>
            <p:cNvSpPr>
              <a:spLocks noChangeShapeType="1"/>
            </p:cNvSpPr>
            <p:nvPr/>
          </p:nvSpPr>
          <p:spPr bwMode="hidden">
            <a:xfrm>
              <a:off x="4188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3" name="Line 125"/>
            <p:cNvSpPr>
              <a:spLocks noChangeShapeType="1"/>
            </p:cNvSpPr>
            <p:nvPr/>
          </p:nvSpPr>
          <p:spPr bwMode="hidden">
            <a:xfrm>
              <a:off x="4188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4" name="Line 126"/>
            <p:cNvSpPr>
              <a:spLocks noChangeShapeType="1"/>
            </p:cNvSpPr>
            <p:nvPr/>
          </p:nvSpPr>
          <p:spPr bwMode="hidden">
            <a:xfrm>
              <a:off x="3687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5" name="Line 127"/>
            <p:cNvSpPr>
              <a:spLocks noChangeShapeType="1"/>
            </p:cNvSpPr>
            <p:nvPr/>
          </p:nvSpPr>
          <p:spPr bwMode="hidden">
            <a:xfrm rot="-5400000">
              <a:off x="3938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6" name="Line 128"/>
            <p:cNvSpPr>
              <a:spLocks noChangeShapeType="1"/>
            </p:cNvSpPr>
            <p:nvPr/>
          </p:nvSpPr>
          <p:spPr bwMode="hidden">
            <a:xfrm rot="-5400000">
              <a:off x="4467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7" name="Line 129"/>
            <p:cNvSpPr>
              <a:spLocks noChangeShapeType="1"/>
            </p:cNvSpPr>
            <p:nvPr/>
          </p:nvSpPr>
          <p:spPr bwMode="hidden">
            <a:xfrm rot="-5400000">
              <a:off x="4467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8" name="Line 130"/>
            <p:cNvSpPr>
              <a:spLocks noChangeShapeType="1"/>
            </p:cNvSpPr>
            <p:nvPr/>
          </p:nvSpPr>
          <p:spPr bwMode="hidden">
            <a:xfrm rot="-5400000">
              <a:off x="3938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9" name="Line 131"/>
            <p:cNvSpPr>
              <a:spLocks noChangeShapeType="1"/>
            </p:cNvSpPr>
            <p:nvPr/>
          </p:nvSpPr>
          <p:spPr bwMode="hidden">
            <a:xfrm>
              <a:off x="3687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0" name="Line 132"/>
            <p:cNvSpPr>
              <a:spLocks noChangeShapeType="1"/>
            </p:cNvSpPr>
            <p:nvPr/>
          </p:nvSpPr>
          <p:spPr bwMode="hidden">
            <a:xfrm>
              <a:off x="4188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1" name="Line 133"/>
            <p:cNvSpPr>
              <a:spLocks noChangeShapeType="1"/>
            </p:cNvSpPr>
            <p:nvPr/>
          </p:nvSpPr>
          <p:spPr bwMode="hidden">
            <a:xfrm>
              <a:off x="4188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2" name="Line 134"/>
            <p:cNvSpPr>
              <a:spLocks noChangeShapeType="1"/>
            </p:cNvSpPr>
            <p:nvPr/>
          </p:nvSpPr>
          <p:spPr bwMode="hidden">
            <a:xfrm>
              <a:off x="3687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3" name="Line 135"/>
            <p:cNvSpPr>
              <a:spLocks noChangeShapeType="1"/>
            </p:cNvSpPr>
            <p:nvPr/>
          </p:nvSpPr>
          <p:spPr bwMode="hidden">
            <a:xfrm rot="-5400000">
              <a:off x="3938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4" name="Line 136"/>
            <p:cNvSpPr>
              <a:spLocks noChangeShapeType="1"/>
            </p:cNvSpPr>
            <p:nvPr/>
          </p:nvSpPr>
          <p:spPr bwMode="hidden">
            <a:xfrm rot="-5400000">
              <a:off x="4467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5" name="Line 137"/>
            <p:cNvSpPr>
              <a:spLocks noChangeShapeType="1"/>
            </p:cNvSpPr>
            <p:nvPr/>
          </p:nvSpPr>
          <p:spPr bwMode="hidden">
            <a:xfrm rot="-5400000">
              <a:off x="4467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6" name="Line 138"/>
            <p:cNvSpPr>
              <a:spLocks noChangeShapeType="1"/>
            </p:cNvSpPr>
            <p:nvPr/>
          </p:nvSpPr>
          <p:spPr bwMode="hidden">
            <a:xfrm rot="-5400000">
              <a:off x="3938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7" name="Line 139"/>
            <p:cNvSpPr>
              <a:spLocks noChangeShapeType="1"/>
            </p:cNvSpPr>
            <p:nvPr/>
          </p:nvSpPr>
          <p:spPr bwMode="hidden">
            <a:xfrm>
              <a:off x="4755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8" name="Line 140"/>
            <p:cNvSpPr>
              <a:spLocks noChangeShapeType="1"/>
            </p:cNvSpPr>
            <p:nvPr/>
          </p:nvSpPr>
          <p:spPr bwMode="hidden">
            <a:xfrm>
              <a:off x="5256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9" name="Line 141"/>
            <p:cNvSpPr>
              <a:spLocks noChangeShapeType="1"/>
            </p:cNvSpPr>
            <p:nvPr/>
          </p:nvSpPr>
          <p:spPr bwMode="hidden">
            <a:xfrm>
              <a:off x="5256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0" name="Line 142"/>
            <p:cNvSpPr>
              <a:spLocks noChangeShapeType="1"/>
            </p:cNvSpPr>
            <p:nvPr/>
          </p:nvSpPr>
          <p:spPr bwMode="hidden">
            <a:xfrm>
              <a:off x="4755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1" name="Line 143"/>
            <p:cNvSpPr>
              <a:spLocks noChangeShapeType="1"/>
            </p:cNvSpPr>
            <p:nvPr/>
          </p:nvSpPr>
          <p:spPr bwMode="hidden">
            <a:xfrm rot="-5400000">
              <a:off x="5006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2" name="Line 144"/>
            <p:cNvSpPr>
              <a:spLocks noChangeShapeType="1"/>
            </p:cNvSpPr>
            <p:nvPr/>
          </p:nvSpPr>
          <p:spPr bwMode="hidden">
            <a:xfrm rot="-5400000">
              <a:off x="5535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3" name="Line 145"/>
            <p:cNvSpPr>
              <a:spLocks noChangeShapeType="1"/>
            </p:cNvSpPr>
            <p:nvPr/>
          </p:nvSpPr>
          <p:spPr bwMode="hidden">
            <a:xfrm rot="-5400000">
              <a:off x="5535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4" name="Line 146"/>
            <p:cNvSpPr>
              <a:spLocks noChangeShapeType="1"/>
            </p:cNvSpPr>
            <p:nvPr/>
          </p:nvSpPr>
          <p:spPr bwMode="hidden">
            <a:xfrm rot="-5400000">
              <a:off x="5006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5" name="Line 147"/>
            <p:cNvSpPr>
              <a:spLocks noChangeShapeType="1"/>
            </p:cNvSpPr>
            <p:nvPr/>
          </p:nvSpPr>
          <p:spPr bwMode="hidden">
            <a:xfrm>
              <a:off x="4755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6" name="Line 148"/>
            <p:cNvSpPr>
              <a:spLocks noChangeShapeType="1"/>
            </p:cNvSpPr>
            <p:nvPr/>
          </p:nvSpPr>
          <p:spPr bwMode="hidden">
            <a:xfrm>
              <a:off x="5256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7" name="Line 149"/>
            <p:cNvSpPr>
              <a:spLocks noChangeShapeType="1"/>
            </p:cNvSpPr>
            <p:nvPr/>
          </p:nvSpPr>
          <p:spPr bwMode="hidden">
            <a:xfrm>
              <a:off x="5256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8" name="Line 150"/>
            <p:cNvSpPr>
              <a:spLocks noChangeShapeType="1"/>
            </p:cNvSpPr>
            <p:nvPr/>
          </p:nvSpPr>
          <p:spPr bwMode="hidden">
            <a:xfrm>
              <a:off x="4755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9" name="Line 151"/>
            <p:cNvSpPr>
              <a:spLocks noChangeShapeType="1"/>
            </p:cNvSpPr>
            <p:nvPr/>
          </p:nvSpPr>
          <p:spPr bwMode="hidden">
            <a:xfrm rot="-5400000">
              <a:off x="5006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0" name="Line 152"/>
            <p:cNvSpPr>
              <a:spLocks noChangeShapeType="1"/>
            </p:cNvSpPr>
            <p:nvPr/>
          </p:nvSpPr>
          <p:spPr bwMode="hidden">
            <a:xfrm rot="-5400000">
              <a:off x="5535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1" name="Line 153"/>
            <p:cNvSpPr>
              <a:spLocks noChangeShapeType="1"/>
            </p:cNvSpPr>
            <p:nvPr/>
          </p:nvSpPr>
          <p:spPr bwMode="hidden">
            <a:xfrm rot="-5400000">
              <a:off x="5535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2" name="Line 154"/>
            <p:cNvSpPr>
              <a:spLocks noChangeShapeType="1"/>
            </p:cNvSpPr>
            <p:nvPr/>
          </p:nvSpPr>
          <p:spPr bwMode="hidden">
            <a:xfrm rot="-5400000">
              <a:off x="5006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3" name="Line 155"/>
            <p:cNvSpPr>
              <a:spLocks noChangeShapeType="1"/>
            </p:cNvSpPr>
            <p:nvPr/>
          </p:nvSpPr>
          <p:spPr bwMode="hidden">
            <a:xfrm>
              <a:off x="4755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4" name="Line 156"/>
            <p:cNvSpPr>
              <a:spLocks noChangeShapeType="1"/>
            </p:cNvSpPr>
            <p:nvPr/>
          </p:nvSpPr>
          <p:spPr bwMode="hidden">
            <a:xfrm>
              <a:off x="5256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5" name="Line 157"/>
            <p:cNvSpPr>
              <a:spLocks noChangeShapeType="1"/>
            </p:cNvSpPr>
            <p:nvPr/>
          </p:nvSpPr>
          <p:spPr bwMode="hidden">
            <a:xfrm>
              <a:off x="5256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6" name="Line 158"/>
            <p:cNvSpPr>
              <a:spLocks noChangeShapeType="1"/>
            </p:cNvSpPr>
            <p:nvPr/>
          </p:nvSpPr>
          <p:spPr bwMode="hidden">
            <a:xfrm>
              <a:off x="4755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7" name="Line 159"/>
            <p:cNvSpPr>
              <a:spLocks noChangeShapeType="1"/>
            </p:cNvSpPr>
            <p:nvPr/>
          </p:nvSpPr>
          <p:spPr bwMode="hidden">
            <a:xfrm rot="-5400000">
              <a:off x="5006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8" name="Line 160"/>
            <p:cNvSpPr>
              <a:spLocks noChangeShapeType="1"/>
            </p:cNvSpPr>
            <p:nvPr/>
          </p:nvSpPr>
          <p:spPr bwMode="hidden">
            <a:xfrm rot="-5400000">
              <a:off x="5535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9" name="Line 161"/>
            <p:cNvSpPr>
              <a:spLocks noChangeShapeType="1"/>
            </p:cNvSpPr>
            <p:nvPr/>
          </p:nvSpPr>
          <p:spPr bwMode="hidden">
            <a:xfrm rot="-5400000">
              <a:off x="5535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0" name="Line 162"/>
            <p:cNvSpPr>
              <a:spLocks noChangeShapeType="1"/>
            </p:cNvSpPr>
            <p:nvPr/>
          </p:nvSpPr>
          <p:spPr bwMode="hidden">
            <a:xfrm rot="-5400000">
              <a:off x="5006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1" name="Line 163"/>
            <p:cNvSpPr>
              <a:spLocks noChangeShapeType="1"/>
            </p:cNvSpPr>
            <p:nvPr/>
          </p:nvSpPr>
          <p:spPr bwMode="hidden">
            <a:xfrm>
              <a:off x="4755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2" name="Line 164"/>
            <p:cNvSpPr>
              <a:spLocks noChangeShapeType="1"/>
            </p:cNvSpPr>
            <p:nvPr/>
          </p:nvSpPr>
          <p:spPr bwMode="hidden">
            <a:xfrm>
              <a:off x="5256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3" name="Line 165"/>
            <p:cNvSpPr>
              <a:spLocks noChangeShapeType="1"/>
            </p:cNvSpPr>
            <p:nvPr/>
          </p:nvSpPr>
          <p:spPr bwMode="hidden">
            <a:xfrm>
              <a:off x="5256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4" name="Line 166"/>
            <p:cNvSpPr>
              <a:spLocks noChangeShapeType="1"/>
            </p:cNvSpPr>
            <p:nvPr/>
          </p:nvSpPr>
          <p:spPr bwMode="hidden">
            <a:xfrm>
              <a:off x="4755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5" name="Line 167"/>
            <p:cNvSpPr>
              <a:spLocks noChangeShapeType="1"/>
            </p:cNvSpPr>
            <p:nvPr/>
          </p:nvSpPr>
          <p:spPr bwMode="hidden">
            <a:xfrm rot="-5400000">
              <a:off x="5006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6" name="Line 168"/>
            <p:cNvSpPr>
              <a:spLocks noChangeShapeType="1"/>
            </p:cNvSpPr>
            <p:nvPr/>
          </p:nvSpPr>
          <p:spPr bwMode="hidden">
            <a:xfrm rot="-5400000">
              <a:off x="5535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7" name="Line 169"/>
            <p:cNvSpPr>
              <a:spLocks noChangeShapeType="1"/>
            </p:cNvSpPr>
            <p:nvPr/>
          </p:nvSpPr>
          <p:spPr bwMode="hidden">
            <a:xfrm rot="-5400000">
              <a:off x="5535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8" name="Line 170"/>
            <p:cNvSpPr>
              <a:spLocks noChangeShapeType="1"/>
            </p:cNvSpPr>
            <p:nvPr/>
          </p:nvSpPr>
          <p:spPr bwMode="hidden">
            <a:xfrm rot="-5400000">
              <a:off x="5006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9" name="Line 171"/>
            <p:cNvSpPr>
              <a:spLocks noChangeShapeType="1"/>
            </p:cNvSpPr>
            <p:nvPr/>
          </p:nvSpPr>
          <p:spPr bwMode="hidden">
            <a:xfrm rot="-5400000">
              <a:off x="198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0" name="Line 172"/>
            <p:cNvSpPr>
              <a:spLocks noChangeShapeType="1"/>
            </p:cNvSpPr>
            <p:nvPr/>
          </p:nvSpPr>
          <p:spPr bwMode="hidden">
            <a:xfrm rot="-5400000">
              <a:off x="737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1" name="Line 173"/>
            <p:cNvSpPr>
              <a:spLocks noChangeShapeType="1"/>
            </p:cNvSpPr>
            <p:nvPr/>
          </p:nvSpPr>
          <p:spPr bwMode="hidden">
            <a:xfrm rot="-5400000">
              <a:off x="1266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2" name="Line 174"/>
            <p:cNvSpPr>
              <a:spLocks noChangeShapeType="1"/>
            </p:cNvSpPr>
            <p:nvPr/>
          </p:nvSpPr>
          <p:spPr bwMode="hidden">
            <a:xfrm rot="-5400000">
              <a:off x="1805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3" name="Line 175"/>
            <p:cNvSpPr>
              <a:spLocks noChangeShapeType="1"/>
            </p:cNvSpPr>
            <p:nvPr/>
          </p:nvSpPr>
          <p:spPr bwMode="hidden">
            <a:xfrm rot="-5400000">
              <a:off x="2334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4" name="Line 176"/>
            <p:cNvSpPr>
              <a:spLocks noChangeShapeType="1"/>
            </p:cNvSpPr>
            <p:nvPr/>
          </p:nvSpPr>
          <p:spPr bwMode="hidden">
            <a:xfrm rot="-5400000">
              <a:off x="2873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5" name="Line 177"/>
            <p:cNvSpPr>
              <a:spLocks noChangeShapeType="1"/>
            </p:cNvSpPr>
            <p:nvPr/>
          </p:nvSpPr>
          <p:spPr bwMode="hidden">
            <a:xfrm rot="-5400000">
              <a:off x="3402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6" name="Line 178"/>
            <p:cNvSpPr>
              <a:spLocks noChangeShapeType="1"/>
            </p:cNvSpPr>
            <p:nvPr/>
          </p:nvSpPr>
          <p:spPr bwMode="hidden">
            <a:xfrm rot="-5400000">
              <a:off x="3941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7" name="Line 179"/>
            <p:cNvSpPr>
              <a:spLocks noChangeShapeType="1"/>
            </p:cNvSpPr>
            <p:nvPr/>
          </p:nvSpPr>
          <p:spPr bwMode="hidden">
            <a:xfrm rot="-5400000">
              <a:off x="4470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8" name="Line 180"/>
            <p:cNvSpPr>
              <a:spLocks noChangeShapeType="1"/>
            </p:cNvSpPr>
            <p:nvPr/>
          </p:nvSpPr>
          <p:spPr bwMode="hidden">
            <a:xfrm rot="-5400000">
              <a:off x="5009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9" name="Line 181"/>
            <p:cNvSpPr>
              <a:spLocks noChangeShapeType="1"/>
            </p:cNvSpPr>
            <p:nvPr/>
          </p:nvSpPr>
          <p:spPr bwMode="hidden">
            <a:xfrm rot="-5400000">
              <a:off x="5538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350" name="Group 182"/>
          <p:cNvGrpSpPr>
            <a:grpSpLocks/>
          </p:cNvGrpSpPr>
          <p:nvPr/>
        </p:nvGrpSpPr>
        <p:grpSpPr bwMode="auto">
          <a:xfrm>
            <a:off x="711200" y="1905000"/>
            <a:ext cx="10769600" cy="1676400"/>
            <a:chOff x="336" y="1200"/>
            <a:chExt cx="5088" cy="1056"/>
          </a:xfrm>
        </p:grpSpPr>
        <p:sp>
          <p:nvSpPr>
            <p:cNvPr id="7351" name="Rectangle 183"/>
            <p:cNvSpPr>
              <a:spLocks noChangeArrowheads="1"/>
            </p:cNvSpPr>
            <p:nvPr/>
          </p:nvSpPr>
          <p:spPr bwMode="auto">
            <a:xfrm>
              <a:off x="2880" y="1200"/>
              <a:ext cx="2544" cy="5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2" name="Rectangle 184"/>
            <p:cNvSpPr>
              <a:spLocks noChangeArrowheads="1"/>
            </p:cNvSpPr>
            <p:nvPr/>
          </p:nvSpPr>
          <p:spPr bwMode="auto">
            <a:xfrm>
              <a:off x="2880" y="1728"/>
              <a:ext cx="2544" cy="52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3" name="Rectangle 185"/>
            <p:cNvSpPr>
              <a:spLocks noChangeArrowheads="1"/>
            </p:cNvSpPr>
            <p:nvPr/>
          </p:nvSpPr>
          <p:spPr bwMode="auto">
            <a:xfrm>
              <a:off x="336" y="1728"/>
              <a:ext cx="2544" cy="528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4" name="Rectangle 186"/>
            <p:cNvSpPr>
              <a:spLocks noChangeArrowheads="1"/>
            </p:cNvSpPr>
            <p:nvPr/>
          </p:nvSpPr>
          <p:spPr bwMode="auto">
            <a:xfrm>
              <a:off x="336" y="1200"/>
              <a:ext cx="2544" cy="5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5" name="Rectangle 187"/>
            <p:cNvSpPr>
              <a:spLocks noChangeArrowheads="1"/>
            </p:cNvSpPr>
            <p:nvPr/>
          </p:nvSpPr>
          <p:spPr bwMode="white">
            <a:xfrm>
              <a:off x="432" y="1296"/>
              <a:ext cx="4896" cy="8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356" name="Rectangle 188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10363200" cy="1371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7357" name="Rectangle 189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7358" name="Rectangle 190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359" name="Rectangle 19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360" name="Rectangle 19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6DA2ACC-8129-4D5F-A40E-7466A9CBACE9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  <p:grpSp>
        <p:nvGrpSpPr>
          <p:cNvPr id="7361" name="Group 193"/>
          <p:cNvGrpSpPr>
            <a:grpSpLocks/>
          </p:cNvGrpSpPr>
          <p:nvPr/>
        </p:nvGrpSpPr>
        <p:grpSpPr bwMode="auto">
          <a:xfrm>
            <a:off x="406400" y="6783388"/>
            <a:ext cx="11277600" cy="74612"/>
            <a:chOff x="192" y="4273"/>
            <a:chExt cx="5328" cy="47"/>
          </a:xfrm>
        </p:grpSpPr>
        <p:sp>
          <p:nvSpPr>
            <p:cNvPr id="7362" name="Rectangle 194"/>
            <p:cNvSpPr>
              <a:spLocks noChangeArrowheads="1"/>
            </p:cNvSpPr>
            <p:nvPr/>
          </p:nvSpPr>
          <p:spPr bwMode="ltGray">
            <a:xfrm>
              <a:off x="504" y="4273"/>
              <a:ext cx="312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3" name="Rectangle 195"/>
            <p:cNvSpPr>
              <a:spLocks noChangeArrowheads="1"/>
            </p:cNvSpPr>
            <p:nvPr/>
          </p:nvSpPr>
          <p:spPr bwMode="ltGray">
            <a:xfrm>
              <a:off x="192" y="4273"/>
              <a:ext cx="312" cy="4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4" name="Rectangle 196"/>
            <p:cNvSpPr>
              <a:spLocks noChangeArrowheads="1"/>
            </p:cNvSpPr>
            <p:nvPr/>
          </p:nvSpPr>
          <p:spPr bwMode="ltGray">
            <a:xfrm>
              <a:off x="1176" y="4273"/>
              <a:ext cx="312" cy="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5" name="Rectangle 197"/>
            <p:cNvSpPr>
              <a:spLocks noChangeArrowheads="1"/>
            </p:cNvSpPr>
            <p:nvPr/>
          </p:nvSpPr>
          <p:spPr bwMode="ltGray">
            <a:xfrm>
              <a:off x="864" y="4273"/>
              <a:ext cx="312" cy="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6" name="Rectangle 198"/>
            <p:cNvSpPr>
              <a:spLocks noChangeArrowheads="1"/>
            </p:cNvSpPr>
            <p:nvPr/>
          </p:nvSpPr>
          <p:spPr bwMode="ltGray">
            <a:xfrm>
              <a:off x="1848" y="4273"/>
              <a:ext cx="312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7" name="Rectangle 199"/>
            <p:cNvSpPr>
              <a:spLocks noChangeArrowheads="1"/>
            </p:cNvSpPr>
            <p:nvPr/>
          </p:nvSpPr>
          <p:spPr bwMode="ltGray">
            <a:xfrm>
              <a:off x="1536" y="4273"/>
              <a:ext cx="312" cy="4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8" name="Rectangle 200"/>
            <p:cNvSpPr>
              <a:spLocks noChangeArrowheads="1"/>
            </p:cNvSpPr>
            <p:nvPr/>
          </p:nvSpPr>
          <p:spPr bwMode="ltGray">
            <a:xfrm>
              <a:off x="2520" y="4273"/>
              <a:ext cx="312" cy="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9" name="Rectangle 201"/>
            <p:cNvSpPr>
              <a:spLocks noChangeArrowheads="1"/>
            </p:cNvSpPr>
            <p:nvPr/>
          </p:nvSpPr>
          <p:spPr bwMode="ltGray">
            <a:xfrm>
              <a:off x="2208" y="4273"/>
              <a:ext cx="312" cy="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0" name="Rectangle 202"/>
            <p:cNvSpPr>
              <a:spLocks noChangeArrowheads="1"/>
            </p:cNvSpPr>
            <p:nvPr/>
          </p:nvSpPr>
          <p:spPr bwMode="ltGray">
            <a:xfrm>
              <a:off x="3192" y="4273"/>
              <a:ext cx="312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1" name="Rectangle 203"/>
            <p:cNvSpPr>
              <a:spLocks noChangeArrowheads="1"/>
            </p:cNvSpPr>
            <p:nvPr/>
          </p:nvSpPr>
          <p:spPr bwMode="ltGray">
            <a:xfrm>
              <a:off x="2880" y="4273"/>
              <a:ext cx="312" cy="4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2" name="Rectangle 204"/>
            <p:cNvSpPr>
              <a:spLocks noChangeArrowheads="1"/>
            </p:cNvSpPr>
            <p:nvPr/>
          </p:nvSpPr>
          <p:spPr bwMode="ltGray">
            <a:xfrm>
              <a:off x="3864" y="4273"/>
              <a:ext cx="312" cy="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3" name="Rectangle 205"/>
            <p:cNvSpPr>
              <a:spLocks noChangeArrowheads="1"/>
            </p:cNvSpPr>
            <p:nvPr/>
          </p:nvSpPr>
          <p:spPr bwMode="ltGray">
            <a:xfrm>
              <a:off x="3552" y="4273"/>
              <a:ext cx="312" cy="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4" name="Rectangle 206"/>
            <p:cNvSpPr>
              <a:spLocks noChangeArrowheads="1"/>
            </p:cNvSpPr>
            <p:nvPr/>
          </p:nvSpPr>
          <p:spPr bwMode="ltGray">
            <a:xfrm>
              <a:off x="4536" y="4273"/>
              <a:ext cx="312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5" name="Rectangle 207"/>
            <p:cNvSpPr>
              <a:spLocks noChangeArrowheads="1"/>
            </p:cNvSpPr>
            <p:nvPr/>
          </p:nvSpPr>
          <p:spPr bwMode="ltGray">
            <a:xfrm>
              <a:off x="4224" y="4273"/>
              <a:ext cx="312" cy="4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6" name="Rectangle 208"/>
            <p:cNvSpPr>
              <a:spLocks noChangeArrowheads="1"/>
            </p:cNvSpPr>
            <p:nvPr/>
          </p:nvSpPr>
          <p:spPr bwMode="ltGray">
            <a:xfrm>
              <a:off x="5208" y="4273"/>
              <a:ext cx="312" cy="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7" name="Rectangle 209"/>
            <p:cNvSpPr>
              <a:spLocks noChangeArrowheads="1"/>
            </p:cNvSpPr>
            <p:nvPr/>
          </p:nvSpPr>
          <p:spPr bwMode="ltGray">
            <a:xfrm>
              <a:off x="4896" y="4273"/>
              <a:ext cx="312" cy="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7378" name="Picture 210" descr="posbul1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085" y="3363914"/>
            <a:ext cx="391583" cy="29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22029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4ABFF2-F7ED-4F3B-A127-18822EA3F27D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62505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24646-B2AC-4608-8285-ED8CC08FEEED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2020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CE592-73EA-4989-9448-408B02B0856F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56601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17C6F-1589-4A83-9E56-3F045C6AD516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953514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07F7A4-490B-440C-AB77-A186A955B46F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64981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75EA6-EFD9-4EC5-8E7F-379968950233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14142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BD2B7-0803-434C-8E41-01D60BE48FFA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670182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BC30A-197F-4ECD-B81D-52D703ECC0E0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04415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C00E43-853E-4FFA-8A60-12F7448951E6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00384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BA5D2-6E0A-4881-B5F5-0E6108035839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786715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107950"/>
            <a:ext cx="12134851" cy="6489700"/>
            <a:chOff x="0" y="68"/>
            <a:chExt cx="5733" cy="4088"/>
          </a:xfrm>
        </p:grpSpPr>
        <p:sp>
          <p:nvSpPr>
            <p:cNvPr id="7171" name="Line 3"/>
            <p:cNvSpPr>
              <a:spLocks noChangeShapeType="1"/>
            </p:cNvSpPr>
            <p:nvPr/>
          </p:nvSpPr>
          <p:spPr bwMode="hidden">
            <a:xfrm rot="-5400000">
              <a:off x="195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2" name="Line 4"/>
            <p:cNvSpPr>
              <a:spLocks noChangeShapeType="1"/>
            </p:cNvSpPr>
            <p:nvPr/>
          </p:nvSpPr>
          <p:spPr bwMode="hidden">
            <a:xfrm rot="-5400000">
              <a:off x="195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3" name="Line 5"/>
            <p:cNvSpPr>
              <a:spLocks noChangeShapeType="1"/>
            </p:cNvSpPr>
            <p:nvPr/>
          </p:nvSpPr>
          <p:spPr bwMode="hidden">
            <a:xfrm rot="-5400000">
              <a:off x="195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4" name="Line 6"/>
            <p:cNvSpPr>
              <a:spLocks noChangeShapeType="1"/>
            </p:cNvSpPr>
            <p:nvPr/>
          </p:nvSpPr>
          <p:spPr bwMode="hidden">
            <a:xfrm rot="-5400000">
              <a:off x="195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5" name="Line 7"/>
            <p:cNvSpPr>
              <a:spLocks noChangeShapeType="1"/>
            </p:cNvSpPr>
            <p:nvPr/>
          </p:nvSpPr>
          <p:spPr bwMode="hidden">
            <a:xfrm rot="-5400000">
              <a:off x="195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6" name="Line 8"/>
            <p:cNvSpPr>
              <a:spLocks noChangeShapeType="1"/>
            </p:cNvSpPr>
            <p:nvPr/>
          </p:nvSpPr>
          <p:spPr bwMode="hidden">
            <a:xfrm rot="-5400000">
              <a:off x="195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7" name="Line 9"/>
            <p:cNvSpPr>
              <a:spLocks noChangeShapeType="1"/>
            </p:cNvSpPr>
            <p:nvPr/>
          </p:nvSpPr>
          <p:spPr bwMode="hidden">
            <a:xfrm rot="-5400000">
              <a:off x="195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hidden">
            <a:xfrm rot="-5400000">
              <a:off x="195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hidden">
            <a:xfrm>
              <a:off x="483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hidden">
            <a:xfrm>
              <a:off x="984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hidden">
            <a:xfrm>
              <a:off x="984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2" name="Line 14"/>
            <p:cNvSpPr>
              <a:spLocks noChangeShapeType="1"/>
            </p:cNvSpPr>
            <p:nvPr/>
          </p:nvSpPr>
          <p:spPr bwMode="hidden">
            <a:xfrm>
              <a:off x="483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3" name="Line 15"/>
            <p:cNvSpPr>
              <a:spLocks noChangeShapeType="1"/>
            </p:cNvSpPr>
            <p:nvPr/>
          </p:nvSpPr>
          <p:spPr bwMode="hidden">
            <a:xfrm rot="-5400000">
              <a:off x="734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4" name="Line 16"/>
            <p:cNvSpPr>
              <a:spLocks noChangeShapeType="1"/>
            </p:cNvSpPr>
            <p:nvPr/>
          </p:nvSpPr>
          <p:spPr bwMode="hidden">
            <a:xfrm rot="-5400000">
              <a:off x="1263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5" name="Line 17"/>
            <p:cNvSpPr>
              <a:spLocks noChangeShapeType="1"/>
            </p:cNvSpPr>
            <p:nvPr/>
          </p:nvSpPr>
          <p:spPr bwMode="hidden">
            <a:xfrm rot="-5400000">
              <a:off x="1263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hidden">
            <a:xfrm rot="-5400000">
              <a:off x="734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7" name="Line 19"/>
            <p:cNvSpPr>
              <a:spLocks noChangeShapeType="1"/>
            </p:cNvSpPr>
            <p:nvPr/>
          </p:nvSpPr>
          <p:spPr bwMode="hidden">
            <a:xfrm>
              <a:off x="483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hidden">
            <a:xfrm>
              <a:off x="984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hidden">
            <a:xfrm>
              <a:off x="984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hidden">
            <a:xfrm>
              <a:off x="483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hidden">
            <a:xfrm rot="-5400000">
              <a:off x="734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hidden">
            <a:xfrm rot="-5400000">
              <a:off x="1263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hidden">
            <a:xfrm rot="-5400000">
              <a:off x="1263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hidden">
            <a:xfrm rot="-5400000">
              <a:off x="734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hidden">
            <a:xfrm>
              <a:off x="483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6" name="Line 28"/>
            <p:cNvSpPr>
              <a:spLocks noChangeShapeType="1"/>
            </p:cNvSpPr>
            <p:nvPr/>
          </p:nvSpPr>
          <p:spPr bwMode="hidden">
            <a:xfrm>
              <a:off x="984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7" name="Line 29"/>
            <p:cNvSpPr>
              <a:spLocks noChangeShapeType="1"/>
            </p:cNvSpPr>
            <p:nvPr/>
          </p:nvSpPr>
          <p:spPr bwMode="hidden">
            <a:xfrm>
              <a:off x="984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8" name="Line 30"/>
            <p:cNvSpPr>
              <a:spLocks noChangeShapeType="1"/>
            </p:cNvSpPr>
            <p:nvPr/>
          </p:nvSpPr>
          <p:spPr bwMode="hidden">
            <a:xfrm>
              <a:off x="483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9" name="Line 31"/>
            <p:cNvSpPr>
              <a:spLocks noChangeShapeType="1"/>
            </p:cNvSpPr>
            <p:nvPr/>
          </p:nvSpPr>
          <p:spPr bwMode="hidden">
            <a:xfrm rot="-5400000">
              <a:off x="734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0" name="Line 32"/>
            <p:cNvSpPr>
              <a:spLocks noChangeShapeType="1"/>
            </p:cNvSpPr>
            <p:nvPr/>
          </p:nvSpPr>
          <p:spPr bwMode="hidden">
            <a:xfrm rot="-5400000">
              <a:off x="1263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1" name="Line 33"/>
            <p:cNvSpPr>
              <a:spLocks noChangeShapeType="1"/>
            </p:cNvSpPr>
            <p:nvPr/>
          </p:nvSpPr>
          <p:spPr bwMode="hidden">
            <a:xfrm rot="-5400000">
              <a:off x="1263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2" name="Line 34"/>
            <p:cNvSpPr>
              <a:spLocks noChangeShapeType="1"/>
            </p:cNvSpPr>
            <p:nvPr/>
          </p:nvSpPr>
          <p:spPr bwMode="hidden">
            <a:xfrm rot="-5400000">
              <a:off x="734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3" name="Line 35"/>
            <p:cNvSpPr>
              <a:spLocks noChangeShapeType="1"/>
            </p:cNvSpPr>
            <p:nvPr/>
          </p:nvSpPr>
          <p:spPr bwMode="hidden">
            <a:xfrm>
              <a:off x="483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4" name="Line 36"/>
            <p:cNvSpPr>
              <a:spLocks noChangeShapeType="1"/>
            </p:cNvSpPr>
            <p:nvPr/>
          </p:nvSpPr>
          <p:spPr bwMode="hidden">
            <a:xfrm>
              <a:off x="984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5" name="Line 37"/>
            <p:cNvSpPr>
              <a:spLocks noChangeShapeType="1"/>
            </p:cNvSpPr>
            <p:nvPr/>
          </p:nvSpPr>
          <p:spPr bwMode="hidden">
            <a:xfrm>
              <a:off x="984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6" name="Line 38"/>
            <p:cNvSpPr>
              <a:spLocks noChangeShapeType="1"/>
            </p:cNvSpPr>
            <p:nvPr/>
          </p:nvSpPr>
          <p:spPr bwMode="hidden">
            <a:xfrm>
              <a:off x="483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7" name="Line 39"/>
            <p:cNvSpPr>
              <a:spLocks noChangeShapeType="1"/>
            </p:cNvSpPr>
            <p:nvPr/>
          </p:nvSpPr>
          <p:spPr bwMode="hidden">
            <a:xfrm rot="-5400000">
              <a:off x="734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8" name="Line 40"/>
            <p:cNvSpPr>
              <a:spLocks noChangeShapeType="1"/>
            </p:cNvSpPr>
            <p:nvPr/>
          </p:nvSpPr>
          <p:spPr bwMode="hidden">
            <a:xfrm rot="-5400000">
              <a:off x="1263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9" name="Line 41"/>
            <p:cNvSpPr>
              <a:spLocks noChangeShapeType="1"/>
            </p:cNvSpPr>
            <p:nvPr/>
          </p:nvSpPr>
          <p:spPr bwMode="hidden">
            <a:xfrm rot="-5400000">
              <a:off x="1263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0" name="Line 42"/>
            <p:cNvSpPr>
              <a:spLocks noChangeShapeType="1"/>
            </p:cNvSpPr>
            <p:nvPr/>
          </p:nvSpPr>
          <p:spPr bwMode="hidden">
            <a:xfrm rot="-5400000">
              <a:off x="734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1" name="Line 43"/>
            <p:cNvSpPr>
              <a:spLocks noChangeShapeType="1"/>
            </p:cNvSpPr>
            <p:nvPr/>
          </p:nvSpPr>
          <p:spPr bwMode="hidden">
            <a:xfrm>
              <a:off x="1551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2" name="Line 44"/>
            <p:cNvSpPr>
              <a:spLocks noChangeShapeType="1"/>
            </p:cNvSpPr>
            <p:nvPr/>
          </p:nvSpPr>
          <p:spPr bwMode="hidden">
            <a:xfrm>
              <a:off x="2052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3" name="Line 45"/>
            <p:cNvSpPr>
              <a:spLocks noChangeShapeType="1"/>
            </p:cNvSpPr>
            <p:nvPr/>
          </p:nvSpPr>
          <p:spPr bwMode="hidden">
            <a:xfrm>
              <a:off x="2052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4" name="Line 46"/>
            <p:cNvSpPr>
              <a:spLocks noChangeShapeType="1"/>
            </p:cNvSpPr>
            <p:nvPr/>
          </p:nvSpPr>
          <p:spPr bwMode="hidden">
            <a:xfrm>
              <a:off x="1551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5" name="Line 47"/>
            <p:cNvSpPr>
              <a:spLocks noChangeShapeType="1"/>
            </p:cNvSpPr>
            <p:nvPr/>
          </p:nvSpPr>
          <p:spPr bwMode="hidden">
            <a:xfrm rot="-5400000">
              <a:off x="1802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6" name="Line 48"/>
            <p:cNvSpPr>
              <a:spLocks noChangeShapeType="1"/>
            </p:cNvSpPr>
            <p:nvPr/>
          </p:nvSpPr>
          <p:spPr bwMode="hidden">
            <a:xfrm rot="-5400000">
              <a:off x="2331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7" name="Line 49"/>
            <p:cNvSpPr>
              <a:spLocks noChangeShapeType="1"/>
            </p:cNvSpPr>
            <p:nvPr/>
          </p:nvSpPr>
          <p:spPr bwMode="hidden">
            <a:xfrm rot="-5400000">
              <a:off x="2331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8" name="Line 50"/>
            <p:cNvSpPr>
              <a:spLocks noChangeShapeType="1"/>
            </p:cNvSpPr>
            <p:nvPr/>
          </p:nvSpPr>
          <p:spPr bwMode="hidden">
            <a:xfrm rot="-5400000">
              <a:off x="1802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9" name="Line 51"/>
            <p:cNvSpPr>
              <a:spLocks noChangeShapeType="1"/>
            </p:cNvSpPr>
            <p:nvPr/>
          </p:nvSpPr>
          <p:spPr bwMode="hidden">
            <a:xfrm>
              <a:off x="1551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0" name="Line 52"/>
            <p:cNvSpPr>
              <a:spLocks noChangeShapeType="1"/>
            </p:cNvSpPr>
            <p:nvPr/>
          </p:nvSpPr>
          <p:spPr bwMode="hidden">
            <a:xfrm>
              <a:off x="2052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1" name="Line 53"/>
            <p:cNvSpPr>
              <a:spLocks noChangeShapeType="1"/>
            </p:cNvSpPr>
            <p:nvPr/>
          </p:nvSpPr>
          <p:spPr bwMode="hidden">
            <a:xfrm>
              <a:off x="2052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2" name="Line 54"/>
            <p:cNvSpPr>
              <a:spLocks noChangeShapeType="1"/>
            </p:cNvSpPr>
            <p:nvPr/>
          </p:nvSpPr>
          <p:spPr bwMode="hidden">
            <a:xfrm>
              <a:off x="1551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3" name="Line 55"/>
            <p:cNvSpPr>
              <a:spLocks noChangeShapeType="1"/>
            </p:cNvSpPr>
            <p:nvPr/>
          </p:nvSpPr>
          <p:spPr bwMode="hidden">
            <a:xfrm rot="-5400000">
              <a:off x="1802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4" name="Line 56"/>
            <p:cNvSpPr>
              <a:spLocks noChangeShapeType="1"/>
            </p:cNvSpPr>
            <p:nvPr/>
          </p:nvSpPr>
          <p:spPr bwMode="hidden">
            <a:xfrm rot="-5400000">
              <a:off x="2331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5" name="Line 57"/>
            <p:cNvSpPr>
              <a:spLocks noChangeShapeType="1"/>
            </p:cNvSpPr>
            <p:nvPr/>
          </p:nvSpPr>
          <p:spPr bwMode="hidden">
            <a:xfrm rot="-5400000">
              <a:off x="2331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6" name="Line 58"/>
            <p:cNvSpPr>
              <a:spLocks noChangeShapeType="1"/>
            </p:cNvSpPr>
            <p:nvPr/>
          </p:nvSpPr>
          <p:spPr bwMode="hidden">
            <a:xfrm rot="-5400000">
              <a:off x="1802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7" name="Line 59"/>
            <p:cNvSpPr>
              <a:spLocks noChangeShapeType="1"/>
            </p:cNvSpPr>
            <p:nvPr/>
          </p:nvSpPr>
          <p:spPr bwMode="hidden">
            <a:xfrm>
              <a:off x="1551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8" name="Line 60"/>
            <p:cNvSpPr>
              <a:spLocks noChangeShapeType="1"/>
            </p:cNvSpPr>
            <p:nvPr/>
          </p:nvSpPr>
          <p:spPr bwMode="hidden">
            <a:xfrm>
              <a:off x="2052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9" name="Line 61"/>
            <p:cNvSpPr>
              <a:spLocks noChangeShapeType="1"/>
            </p:cNvSpPr>
            <p:nvPr/>
          </p:nvSpPr>
          <p:spPr bwMode="hidden">
            <a:xfrm>
              <a:off x="2052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0" name="Line 62"/>
            <p:cNvSpPr>
              <a:spLocks noChangeShapeType="1"/>
            </p:cNvSpPr>
            <p:nvPr/>
          </p:nvSpPr>
          <p:spPr bwMode="hidden">
            <a:xfrm>
              <a:off x="1551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1" name="Line 63"/>
            <p:cNvSpPr>
              <a:spLocks noChangeShapeType="1"/>
            </p:cNvSpPr>
            <p:nvPr/>
          </p:nvSpPr>
          <p:spPr bwMode="hidden">
            <a:xfrm rot="-5400000">
              <a:off x="1802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2" name="Line 64"/>
            <p:cNvSpPr>
              <a:spLocks noChangeShapeType="1"/>
            </p:cNvSpPr>
            <p:nvPr/>
          </p:nvSpPr>
          <p:spPr bwMode="hidden">
            <a:xfrm rot="-5400000">
              <a:off x="2331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3" name="Line 65"/>
            <p:cNvSpPr>
              <a:spLocks noChangeShapeType="1"/>
            </p:cNvSpPr>
            <p:nvPr/>
          </p:nvSpPr>
          <p:spPr bwMode="hidden">
            <a:xfrm rot="-5400000">
              <a:off x="2331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4" name="Line 66"/>
            <p:cNvSpPr>
              <a:spLocks noChangeShapeType="1"/>
            </p:cNvSpPr>
            <p:nvPr/>
          </p:nvSpPr>
          <p:spPr bwMode="hidden">
            <a:xfrm rot="-5400000">
              <a:off x="1802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5" name="Line 67"/>
            <p:cNvSpPr>
              <a:spLocks noChangeShapeType="1"/>
            </p:cNvSpPr>
            <p:nvPr/>
          </p:nvSpPr>
          <p:spPr bwMode="hidden">
            <a:xfrm>
              <a:off x="1551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6" name="Line 68"/>
            <p:cNvSpPr>
              <a:spLocks noChangeShapeType="1"/>
            </p:cNvSpPr>
            <p:nvPr/>
          </p:nvSpPr>
          <p:spPr bwMode="hidden">
            <a:xfrm>
              <a:off x="2052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7" name="Line 69"/>
            <p:cNvSpPr>
              <a:spLocks noChangeShapeType="1"/>
            </p:cNvSpPr>
            <p:nvPr/>
          </p:nvSpPr>
          <p:spPr bwMode="hidden">
            <a:xfrm>
              <a:off x="2052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8" name="Line 70"/>
            <p:cNvSpPr>
              <a:spLocks noChangeShapeType="1"/>
            </p:cNvSpPr>
            <p:nvPr/>
          </p:nvSpPr>
          <p:spPr bwMode="hidden">
            <a:xfrm>
              <a:off x="1551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9" name="Line 71"/>
            <p:cNvSpPr>
              <a:spLocks noChangeShapeType="1"/>
            </p:cNvSpPr>
            <p:nvPr/>
          </p:nvSpPr>
          <p:spPr bwMode="hidden">
            <a:xfrm rot="-5400000">
              <a:off x="1802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0" name="Line 72"/>
            <p:cNvSpPr>
              <a:spLocks noChangeShapeType="1"/>
            </p:cNvSpPr>
            <p:nvPr/>
          </p:nvSpPr>
          <p:spPr bwMode="hidden">
            <a:xfrm rot="-5400000">
              <a:off x="2331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1" name="Line 73"/>
            <p:cNvSpPr>
              <a:spLocks noChangeShapeType="1"/>
            </p:cNvSpPr>
            <p:nvPr/>
          </p:nvSpPr>
          <p:spPr bwMode="hidden">
            <a:xfrm rot="-5400000">
              <a:off x="2331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2" name="Line 74"/>
            <p:cNvSpPr>
              <a:spLocks noChangeShapeType="1"/>
            </p:cNvSpPr>
            <p:nvPr/>
          </p:nvSpPr>
          <p:spPr bwMode="hidden">
            <a:xfrm rot="-5400000">
              <a:off x="1802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3" name="Line 75"/>
            <p:cNvSpPr>
              <a:spLocks noChangeShapeType="1"/>
            </p:cNvSpPr>
            <p:nvPr/>
          </p:nvSpPr>
          <p:spPr bwMode="hidden">
            <a:xfrm>
              <a:off x="2619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4" name="Line 76"/>
            <p:cNvSpPr>
              <a:spLocks noChangeShapeType="1"/>
            </p:cNvSpPr>
            <p:nvPr/>
          </p:nvSpPr>
          <p:spPr bwMode="hidden">
            <a:xfrm>
              <a:off x="3120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5" name="Line 77"/>
            <p:cNvSpPr>
              <a:spLocks noChangeShapeType="1"/>
            </p:cNvSpPr>
            <p:nvPr/>
          </p:nvSpPr>
          <p:spPr bwMode="hidden">
            <a:xfrm>
              <a:off x="3120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6" name="Line 78"/>
            <p:cNvSpPr>
              <a:spLocks noChangeShapeType="1"/>
            </p:cNvSpPr>
            <p:nvPr/>
          </p:nvSpPr>
          <p:spPr bwMode="hidden">
            <a:xfrm>
              <a:off x="2619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7" name="Line 79"/>
            <p:cNvSpPr>
              <a:spLocks noChangeShapeType="1"/>
            </p:cNvSpPr>
            <p:nvPr/>
          </p:nvSpPr>
          <p:spPr bwMode="hidden">
            <a:xfrm rot="-5400000">
              <a:off x="2870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8" name="Line 80"/>
            <p:cNvSpPr>
              <a:spLocks noChangeShapeType="1"/>
            </p:cNvSpPr>
            <p:nvPr/>
          </p:nvSpPr>
          <p:spPr bwMode="hidden">
            <a:xfrm rot="-5400000">
              <a:off x="3399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9" name="Line 81"/>
            <p:cNvSpPr>
              <a:spLocks noChangeShapeType="1"/>
            </p:cNvSpPr>
            <p:nvPr/>
          </p:nvSpPr>
          <p:spPr bwMode="hidden">
            <a:xfrm rot="-5400000">
              <a:off x="3399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0" name="Line 82"/>
            <p:cNvSpPr>
              <a:spLocks noChangeShapeType="1"/>
            </p:cNvSpPr>
            <p:nvPr/>
          </p:nvSpPr>
          <p:spPr bwMode="hidden">
            <a:xfrm rot="-5400000">
              <a:off x="2870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1" name="Line 83"/>
            <p:cNvSpPr>
              <a:spLocks noChangeShapeType="1"/>
            </p:cNvSpPr>
            <p:nvPr/>
          </p:nvSpPr>
          <p:spPr bwMode="hidden">
            <a:xfrm>
              <a:off x="2619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2" name="Line 84"/>
            <p:cNvSpPr>
              <a:spLocks noChangeShapeType="1"/>
            </p:cNvSpPr>
            <p:nvPr/>
          </p:nvSpPr>
          <p:spPr bwMode="hidden">
            <a:xfrm>
              <a:off x="3120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3" name="Line 85"/>
            <p:cNvSpPr>
              <a:spLocks noChangeShapeType="1"/>
            </p:cNvSpPr>
            <p:nvPr/>
          </p:nvSpPr>
          <p:spPr bwMode="hidden">
            <a:xfrm>
              <a:off x="3120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4" name="Line 86"/>
            <p:cNvSpPr>
              <a:spLocks noChangeShapeType="1"/>
            </p:cNvSpPr>
            <p:nvPr/>
          </p:nvSpPr>
          <p:spPr bwMode="hidden">
            <a:xfrm>
              <a:off x="2619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5" name="Line 87"/>
            <p:cNvSpPr>
              <a:spLocks noChangeShapeType="1"/>
            </p:cNvSpPr>
            <p:nvPr/>
          </p:nvSpPr>
          <p:spPr bwMode="hidden">
            <a:xfrm rot="-5400000">
              <a:off x="2870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6" name="Line 88"/>
            <p:cNvSpPr>
              <a:spLocks noChangeShapeType="1"/>
            </p:cNvSpPr>
            <p:nvPr/>
          </p:nvSpPr>
          <p:spPr bwMode="hidden">
            <a:xfrm rot="-5400000">
              <a:off x="3399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7" name="Line 89"/>
            <p:cNvSpPr>
              <a:spLocks noChangeShapeType="1"/>
            </p:cNvSpPr>
            <p:nvPr/>
          </p:nvSpPr>
          <p:spPr bwMode="hidden">
            <a:xfrm rot="-5400000">
              <a:off x="3399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8" name="Line 90"/>
            <p:cNvSpPr>
              <a:spLocks noChangeShapeType="1"/>
            </p:cNvSpPr>
            <p:nvPr/>
          </p:nvSpPr>
          <p:spPr bwMode="hidden">
            <a:xfrm rot="-5400000">
              <a:off x="2870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9" name="Line 91"/>
            <p:cNvSpPr>
              <a:spLocks noChangeShapeType="1"/>
            </p:cNvSpPr>
            <p:nvPr/>
          </p:nvSpPr>
          <p:spPr bwMode="hidden">
            <a:xfrm>
              <a:off x="2619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0" name="Line 92"/>
            <p:cNvSpPr>
              <a:spLocks noChangeShapeType="1"/>
            </p:cNvSpPr>
            <p:nvPr/>
          </p:nvSpPr>
          <p:spPr bwMode="hidden">
            <a:xfrm>
              <a:off x="3120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1" name="Line 93"/>
            <p:cNvSpPr>
              <a:spLocks noChangeShapeType="1"/>
            </p:cNvSpPr>
            <p:nvPr/>
          </p:nvSpPr>
          <p:spPr bwMode="hidden">
            <a:xfrm>
              <a:off x="3120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2" name="Line 94"/>
            <p:cNvSpPr>
              <a:spLocks noChangeShapeType="1"/>
            </p:cNvSpPr>
            <p:nvPr/>
          </p:nvSpPr>
          <p:spPr bwMode="hidden">
            <a:xfrm>
              <a:off x="2619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3" name="Line 95"/>
            <p:cNvSpPr>
              <a:spLocks noChangeShapeType="1"/>
            </p:cNvSpPr>
            <p:nvPr/>
          </p:nvSpPr>
          <p:spPr bwMode="hidden">
            <a:xfrm rot="-5400000">
              <a:off x="2870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4" name="Line 96"/>
            <p:cNvSpPr>
              <a:spLocks noChangeShapeType="1"/>
            </p:cNvSpPr>
            <p:nvPr/>
          </p:nvSpPr>
          <p:spPr bwMode="hidden">
            <a:xfrm rot="-5400000">
              <a:off x="3399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5" name="Line 97"/>
            <p:cNvSpPr>
              <a:spLocks noChangeShapeType="1"/>
            </p:cNvSpPr>
            <p:nvPr/>
          </p:nvSpPr>
          <p:spPr bwMode="hidden">
            <a:xfrm rot="-5400000">
              <a:off x="3399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6" name="Line 98"/>
            <p:cNvSpPr>
              <a:spLocks noChangeShapeType="1"/>
            </p:cNvSpPr>
            <p:nvPr/>
          </p:nvSpPr>
          <p:spPr bwMode="hidden">
            <a:xfrm rot="-5400000">
              <a:off x="2870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7" name="Line 99"/>
            <p:cNvSpPr>
              <a:spLocks noChangeShapeType="1"/>
            </p:cNvSpPr>
            <p:nvPr/>
          </p:nvSpPr>
          <p:spPr bwMode="hidden">
            <a:xfrm>
              <a:off x="2619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8" name="Line 100"/>
            <p:cNvSpPr>
              <a:spLocks noChangeShapeType="1"/>
            </p:cNvSpPr>
            <p:nvPr/>
          </p:nvSpPr>
          <p:spPr bwMode="hidden">
            <a:xfrm>
              <a:off x="3120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9" name="Line 101"/>
            <p:cNvSpPr>
              <a:spLocks noChangeShapeType="1"/>
            </p:cNvSpPr>
            <p:nvPr/>
          </p:nvSpPr>
          <p:spPr bwMode="hidden">
            <a:xfrm>
              <a:off x="3120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0" name="Line 102"/>
            <p:cNvSpPr>
              <a:spLocks noChangeShapeType="1"/>
            </p:cNvSpPr>
            <p:nvPr/>
          </p:nvSpPr>
          <p:spPr bwMode="hidden">
            <a:xfrm>
              <a:off x="2619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1" name="Line 103"/>
            <p:cNvSpPr>
              <a:spLocks noChangeShapeType="1"/>
            </p:cNvSpPr>
            <p:nvPr/>
          </p:nvSpPr>
          <p:spPr bwMode="hidden">
            <a:xfrm rot="-5400000">
              <a:off x="2870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2" name="Line 104"/>
            <p:cNvSpPr>
              <a:spLocks noChangeShapeType="1"/>
            </p:cNvSpPr>
            <p:nvPr/>
          </p:nvSpPr>
          <p:spPr bwMode="hidden">
            <a:xfrm rot="-5400000">
              <a:off x="3399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3" name="Line 105"/>
            <p:cNvSpPr>
              <a:spLocks noChangeShapeType="1"/>
            </p:cNvSpPr>
            <p:nvPr/>
          </p:nvSpPr>
          <p:spPr bwMode="hidden">
            <a:xfrm rot="-5400000">
              <a:off x="3399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4" name="Line 106"/>
            <p:cNvSpPr>
              <a:spLocks noChangeShapeType="1"/>
            </p:cNvSpPr>
            <p:nvPr/>
          </p:nvSpPr>
          <p:spPr bwMode="hidden">
            <a:xfrm rot="-5400000">
              <a:off x="2870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5" name="Line 107"/>
            <p:cNvSpPr>
              <a:spLocks noChangeShapeType="1"/>
            </p:cNvSpPr>
            <p:nvPr/>
          </p:nvSpPr>
          <p:spPr bwMode="hidden">
            <a:xfrm>
              <a:off x="3687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6" name="Line 108"/>
            <p:cNvSpPr>
              <a:spLocks noChangeShapeType="1"/>
            </p:cNvSpPr>
            <p:nvPr/>
          </p:nvSpPr>
          <p:spPr bwMode="hidden">
            <a:xfrm>
              <a:off x="4188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7" name="Line 109"/>
            <p:cNvSpPr>
              <a:spLocks noChangeShapeType="1"/>
            </p:cNvSpPr>
            <p:nvPr/>
          </p:nvSpPr>
          <p:spPr bwMode="hidden">
            <a:xfrm>
              <a:off x="4188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" name="Line 110"/>
            <p:cNvSpPr>
              <a:spLocks noChangeShapeType="1"/>
            </p:cNvSpPr>
            <p:nvPr/>
          </p:nvSpPr>
          <p:spPr bwMode="hidden">
            <a:xfrm>
              <a:off x="3687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9" name="Line 111"/>
            <p:cNvSpPr>
              <a:spLocks noChangeShapeType="1"/>
            </p:cNvSpPr>
            <p:nvPr/>
          </p:nvSpPr>
          <p:spPr bwMode="hidden">
            <a:xfrm rot="-5400000">
              <a:off x="3938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0" name="Line 112"/>
            <p:cNvSpPr>
              <a:spLocks noChangeShapeType="1"/>
            </p:cNvSpPr>
            <p:nvPr/>
          </p:nvSpPr>
          <p:spPr bwMode="hidden">
            <a:xfrm rot="-5400000">
              <a:off x="4467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1" name="Line 113"/>
            <p:cNvSpPr>
              <a:spLocks noChangeShapeType="1"/>
            </p:cNvSpPr>
            <p:nvPr/>
          </p:nvSpPr>
          <p:spPr bwMode="hidden">
            <a:xfrm rot="-5400000">
              <a:off x="4467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2" name="Line 114"/>
            <p:cNvSpPr>
              <a:spLocks noChangeShapeType="1"/>
            </p:cNvSpPr>
            <p:nvPr/>
          </p:nvSpPr>
          <p:spPr bwMode="hidden">
            <a:xfrm rot="-5400000">
              <a:off x="3938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3" name="Line 115"/>
            <p:cNvSpPr>
              <a:spLocks noChangeShapeType="1"/>
            </p:cNvSpPr>
            <p:nvPr/>
          </p:nvSpPr>
          <p:spPr bwMode="hidden">
            <a:xfrm>
              <a:off x="3687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4" name="Line 116"/>
            <p:cNvSpPr>
              <a:spLocks noChangeShapeType="1"/>
            </p:cNvSpPr>
            <p:nvPr/>
          </p:nvSpPr>
          <p:spPr bwMode="hidden">
            <a:xfrm>
              <a:off x="4188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5" name="Line 117"/>
            <p:cNvSpPr>
              <a:spLocks noChangeShapeType="1"/>
            </p:cNvSpPr>
            <p:nvPr/>
          </p:nvSpPr>
          <p:spPr bwMode="hidden">
            <a:xfrm>
              <a:off x="4188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6" name="Line 118"/>
            <p:cNvSpPr>
              <a:spLocks noChangeShapeType="1"/>
            </p:cNvSpPr>
            <p:nvPr/>
          </p:nvSpPr>
          <p:spPr bwMode="hidden">
            <a:xfrm>
              <a:off x="3687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7" name="Line 119"/>
            <p:cNvSpPr>
              <a:spLocks noChangeShapeType="1"/>
            </p:cNvSpPr>
            <p:nvPr/>
          </p:nvSpPr>
          <p:spPr bwMode="hidden">
            <a:xfrm rot="-5400000">
              <a:off x="3938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8" name="Line 120"/>
            <p:cNvSpPr>
              <a:spLocks noChangeShapeType="1"/>
            </p:cNvSpPr>
            <p:nvPr/>
          </p:nvSpPr>
          <p:spPr bwMode="hidden">
            <a:xfrm rot="-5400000">
              <a:off x="4467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9" name="Line 121"/>
            <p:cNvSpPr>
              <a:spLocks noChangeShapeType="1"/>
            </p:cNvSpPr>
            <p:nvPr/>
          </p:nvSpPr>
          <p:spPr bwMode="hidden">
            <a:xfrm rot="-5400000">
              <a:off x="4467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0" name="Line 122"/>
            <p:cNvSpPr>
              <a:spLocks noChangeShapeType="1"/>
            </p:cNvSpPr>
            <p:nvPr/>
          </p:nvSpPr>
          <p:spPr bwMode="hidden">
            <a:xfrm rot="-5400000">
              <a:off x="3938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1" name="Line 123"/>
            <p:cNvSpPr>
              <a:spLocks noChangeShapeType="1"/>
            </p:cNvSpPr>
            <p:nvPr/>
          </p:nvSpPr>
          <p:spPr bwMode="hidden">
            <a:xfrm>
              <a:off x="3687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2" name="Line 124"/>
            <p:cNvSpPr>
              <a:spLocks noChangeShapeType="1"/>
            </p:cNvSpPr>
            <p:nvPr/>
          </p:nvSpPr>
          <p:spPr bwMode="hidden">
            <a:xfrm>
              <a:off x="4188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3" name="Line 125"/>
            <p:cNvSpPr>
              <a:spLocks noChangeShapeType="1"/>
            </p:cNvSpPr>
            <p:nvPr/>
          </p:nvSpPr>
          <p:spPr bwMode="hidden">
            <a:xfrm>
              <a:off x="4188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4" name="Line 126"/>
            <p:cNvSpPr>
              <a:spLocks noChangeShapeType="1"/>
            </p:cNvSpPr>
            <p:nvPr/>
          </p:nvSpPr>
          <p:spPr bwMode="hidden">
            <a:xfrm>
              <a:off x="3687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5" name="Line 127"/>
            <p:cNvSpPr>
              <a:spLocks noChangeShapeType="1"/>
            </p:cNvSpPr>
            <p:nvPr/>
          </p:nvSpPr>
          <p:spPr bwMode="hidden">
            <a:xfrm rot="-5400000">
              <a:off x="3938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6" name="Line 128"/>
            <p:cNvSpPr>
              <a:spLocks noChangeShapeType="1"/>
            </p:cNvSpPr>
            <p:nvPr/>
          </p:nvSpPr>
          <p:spPr bwMode="hidden">
            <a:xfrm rot="-5400000">
              <a:off x="4467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7" name="Line 129"/>
            <p:cNvSpPr>
              <a:spLocks noChangeShapeType="1"/>
            </p:cNvSpPr>
            <p:nvPr/>
          </p:nvSpPr>
          <p:spPr bwMode="hidden">
            <a:xfrm rot="-5400000">
              <a:off x="4467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8" name="Line 130"/>
            <p:cNvSpPr>
              <a:spLocks noChangeShapeType="1"/>
            </p:cNvSpPr>
            <p:nvPr/>
          </p:nvSpPr>
          <p:spPr bwMode="hidden">
            <a:xfrm rot="-5400000">
              <a:off x="3938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9" name="Line 131"/>
            <p:cNvSpPr>
              <a:spLocks noChangeShapeType="1"/>
            </p:cNvSpPr>
            <p:nvPr/>
          </p:nvSpPr>
          <p:spPr bwMode="hidden">
            <a:xfrm>
              <a:off x="3687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0" name="Line 132"/>
            <p:cNvSpPr>
              <a:spLocks noChangeShapeType="1"/>
            </p:cNvSpPr>
            <p:nvPr/>
          </p:nvSpPr>
          <p:spPr bwMode="hidden">
            <a:xfrm>
              <a:off x="4188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1" name="Line 133"/>
            <p:cNvSpPr>
              <a:spLocks noChangeShapeType="1"/>
            </p:cNvSpPr>
            <p:nvPr/>
          </p:nvSpPr>
          <p:spPr bwMode="hidden">
            <a:xfrm>
              <a:off x="4188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2" name="Line 134"/>
            <p:cNvSpPr>
              <a:spLocks noChangeShapeType="1"/>
            </p:cNvSpPr>
            <p:nvPr/>
          </p:nvSpPr>
          <p:spPr bwMode="hidden">
            <a:xfrm>
              <a:off x="3687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3" name="Line 135"/>
            <p:cNvSpPr>
              <a:spLocks noChangeShapeType="1"/>
            </p:cNvSpPr>
            <p:nvPr/>
          </p:nvSpPr>
          <p:spPr bwMode="hidden">
            <a:xfrm rot="-5400000">
              <a:off x="3938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4" name="Line 136"/>
            <p:cNvSpPr>
              <a:spLocks noChangeShapeType="1"/>
            </p:cNvSpPr>
            <p:nvPr/>
          </p:nvSpPr>
          <p:spPr bwMode="hidden">
            <a:xfrm rot="-5400000">
              <a:off x="4467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5" name="Line 137"/>
            <p:cNvSpPr>
              <a:spLocks noChangeShapeType="1"/>
            </p:cNvSpPr>
            <p:nvPr/>
          </p:nvSpPr>
          <p:spPr bwMode="hidden">
            <a:xfrm rot="-5400000">
              <a:off x="4467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6" name="Line 138"/>
            <p:cNvSpPr>
              <a:spLocks noChangeShapeType="1"/>
            </p:cNvSpPr>
            <p:nvPr/>
          </p:nvSpPr>
          <p:spPr bwMode="hidden">
            <a:xfrm rot="-5400000">
              <a:off x="3938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7" name="Line 139"/>
            <p:cNvSpPr>
              <a:spLocks noChangeShapeType="1"/>
            </p:cNvSpPr>
            <p:nvPr/>
          </p:nvSpPr>
          <p:spPr bwMode="hidden">
            <a:xfrm>
              <a:off x="4755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8" name="Line 140"/>
            <p:cNvSpPr>
              <a:spLocks noChangeShapeType="1"/>
            </p:cNvSpPr>
            <p:nvPr/>
          </p:nvSpPr>
          <p:spPr bwMode="hidden">
            <a:xfrm>
              <a:off x="5256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9" name="Line 141"/>
            <p:cNvSpPr>
              <a:spLocks noChangeShapeType="1"/>
            </p:cNvSpPr>
            <p:nvPr/>
          </p:nvSpPr>
          <p:spPr bwMode="hidden">
            <a:xfrm>
              <a:off x="5256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0" name="Line 142"/>
            <p:cNvSpPr>
              <a:spLocks noChangeShapeType="1"/>
            </p:cNvSpPr>
            <p:nvPr/>
          </p:nvSpPr>
          <p:spPr bwMode="hidden">
            <a:xfrm>
              <a:off x="4755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1" name="Line 143"/>
            <p:cNvSpPr>
              <a:spLocks noChangeShapeType="1"/>
            </p:cNvSpPr>
            <p:nvPr/>
          </p:nvSpPr>
          <p:spPr bwMode="hidden">
            <a:xfrm rot="-5400000">
              <a:off x="5006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2" name="Line 144"/>
            <p:cNvSpPr>
              <a:spLocks noChangeShapeType="1"/>
            </p:cNvSpPr>
            <p:nvPr/>
          </p:nvSpPr>
          <p:spPr bwMode="hidden">
            <a:xfrm rot="-5400000">
              <a:off x="5535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3" name="Line 145"/>
            <p:cNvSpPr>
              <a:spLocks noChangeShapeType="1"/>
            </p:cNvSpPr>
            <p:nvPr/>
          </p:nvSpPr>
          <p:spPr bwMode="hidden">
            <a:xfrm rot="-5400000">
              <a:off x="5535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4" name="Line 146"/>
            <p:cNvSpPr>
              <a:spLocks noChangeShapeType="1"/>
            </p:cNvSpPr>
            <p:nvPr/>
          </p:nvSpPr>
          <p:spPr bwMode="hidden">
            <a:xfrm rot="-5400000">
              <a:off x="5006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5" name="Line 147"/>
            <p:cNvSpPr>
              <a:spLocks noChangeShapeType="1"/>
            </p:cNvSpPr>
            <p:nvPr/>
          </p:nvSpPr>
          <p:spPr bwMode="hidden">
            <a:xfrm>
              <a:off x="4755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6" name="Line 148"/>
            <p:cNvSpPr>
              <a:spLocks noChangeShapeType="1"/>
            </p:cNvSpPr>
            <p:nvPr/>
          </p:nvSpPr>
          <p:spPr bwMode="hidden">
            <a:xfrm>
              <a:off x="5256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7" name="Line 149"/>
            <p:cNvSpPr>
              <a:spLocks noChangeShapeType="1"/>
            </p:cNvSpPr>
            <p:nvPr/>
          </p:nvSpPr>
          <p:spPr bwMode="hidden">
            <a:xfrm>
              <a:off x="5256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8" name="Line 150"/>
            <p:cNvSpPr>
              <a:spLocks noChangeShapeType="1"/>
            </p:cNvSpPr>
            <p:nvPr/>
          </p:nvSpPr>
          <p:spPr bwMode="hidden">
            <a:xfrm>
              <a:off x="4755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9" name="Line 151"/>
            <p:cNvSpPr>
              <a:spLocks noChangeShapeType="1"/>
            </p:cNvSpPr>
            <p:nvPr/>
          </p:nvSpPr>
          <p:spPr bwMode="hidden">
            <a:xfrm rot="-5400000">
              <a:off x="5006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0" name="Line 152"/>
            <p:cNvSpPr>
              <a:spLocks noChangeShapeType="1"/>
            </p:cNvSpPr>
            <p:nvPr/>
          </p:nvSpPr>
          <p:spPr bwMode="hidden">
            <a:xfrm rot="-5400000">
              <a:off x="5535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1" name="Line 153"/>
            <p:cNvSpPr>
              <a:spLocks noChangeShapeType="1"/>
            </p:cNvSpPr>
            <p:nvPr/>
          </p:nvSpPr>
          <p:spPr bwMode="hidden">
            <a:xfrm rot="-5400000">
              <a:off x="5535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2" name="Line 154"/>
            <p:cNvSpPr>
              <a:spLocks noChangeShapeType="1"/>
            </p:cNvSpPr>
            <p:nvPr/>
          </p:nvSpPr>
          <p:spPr bwMode="hidden">
            <a:xfrm rot="-5400000">
              <a:off x="5006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3" name="Line 155"/>
            <p:cNvSpPr>
              <a:spLocks noChangeShapeType="1"/>
            </p:cNvSpPr>
            <p:nvPr/>
          </p:nvSpPr>
          <p:spPr bwMode="hidden">
            <a:xfrm>
              <a:off x="4755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4" name="Line 156"/>
            <p:cNvSpPr>
              <a:spLocks noChangeShapeType="1"/>
            </p:cNvSpPr>
            <p:nvPr/>
          </p:nvSpPr>
          <p:spPr bwMode="hidden">
            <a:xfrm>
              <a:off x="5256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5" name="Line 157"/>
            <p:cNvSpPr>
              <a:spLocks noChangeShapeType="1"/>
            </p:cNvSpPr>
            <p:nvPr/>
          </p:nvSpPr>
          <p:spPr bwMode="hidden">
            <a:xfrm>
              <a:off x="5256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6" name="Line 158"/>
            <p:cNvSpPr>
              <a:spLocks noChangeShapeType="1"/>
            </p:cNvSpPr>
            <p:nvPr/>
          </p:nvSpPr>
          <p:spPr bwMode="hidden">
            <a:xfrm>
              <a:off x="4755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7" name="Line 159"/>
            <p:cNvSpPr>
              <a:spLocks noChangeShapeType="1"/>
            </p:cNvSpPr>
            <p:nvPr/>
          </p:nvSpPr>
          <p:spPr bwMode="hidden">
            <a:xfrm rot="-5400000">
              <a:off x="5006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8" name="Line 160"/>
            <p:cNvSpPr>
              <a:spLocks noChangeShapeType="1"/>
            </p:cNvSpPr>
            <p:nvPr/>
          </p:nvSpPr>
          <p:spPr bwMode="hidden">
            <a:xfrm rot="-5400000">
              <a:off x="5535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9" name="Line 161"/>
            <p:cNvSpPr>
              <a:spLocks noChangeShapeType="1"/>
            </p:cNvSpPr>
            <p:nvPr/>
          </p:nvSpPr>
          <p:spPr bwMode="hidden">
            <a:xfrm rot="-5400000">
              <a:off x="5535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0" name="Line 162"/>
            <p:cNvSpPr>
              <a:spLocks noChangeShapeType="1"/>
            </p:cNvSpPr>
            <p:nvPr/>
          </p:nvSpPr>
          <p:spPr bwMode="hidden">
            <a:xfrm rot="-5400000">
              <a:off x="5006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1" name="Line 163"/>
            <p:cNvSpPr>
              <a:spLocks noChangeShapeType="1"/>
            </p:cNvSpPr>
            <p:nvPr/>
          </p:nvSpPr>
          <p:spPr bwMode="hidden">
            <a:xfrm>
              <a:off x="4755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2" name="Line 164"/>
            <p:cNvSpPr>
              <a:spLocks noChangeShapeType="1"/>
            </p:cNvSpPr>
            <p:nvPr/>
          </p:nvSpPr>
          <p:spPr bwMode="hidden">
            <a:xfrm>
              <a:off x="5256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3" name="Line 165"/>
            <p:cNvSpPr>
              <a:spLocks noChangeShapeType="1"/>
            </p:cNvSpPr>
            <p:nvPr/>
          </p:nvSpPr>
          <p:spPr bwMode="hidden">
            <a:xfrm>
              <a:off x="5256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4" name="Line 166"/>
            <p:cNvSpPr>
              <a:spLocks noChangeShapeType="1"/>
            </p:cNvSpPr>
            <p:nvPr/>
          </p:nvSpPr>
          <p:spPr bwMode="hidden">
            <a:xfrm>
              <a:off x="4755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5" name="Line 167"/>
            <p:cNvSpPr>
              <a:spLocks noChangeShapeType="1"/>
            </p:cNvSpPr>
            <p:nvPr/>
          </p:nvSpPr>
          <p:spPr bwMode="hidden">
            <a:xfrm rot="-5400000">
              <a:off x="5006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6" name="Line 168"/>
            <p:cNvSpPr>
              <a:spLocks noChangeShapeType="1"/>
            </p:cNvSpPr>
            <p:nvPr/>
          </p:nvSpPr>
          <p:spPr bwMode="hidden">
            <a:xfrm rot="-5400000">
              <a:off x="5535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7" name="Line 169"/>
            <p:cNvSpPr>
              <a:spLocks noChangeShapeType="1"/>
            </p:cNvSpPr>
            <p:nvPr/>
          </p:nvSpPr>
          <p:spPr bwMode="hidden">
            <a:xfrm rot="-5400000">
              <a:off x="5535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8" name="Line 170"/>
            <p:cNvSpPr>
              <a:spLocks noChangeShapeType="1"/>
            </p:cNvSpPr>
            <p:nvPr/>
          </p:nvSpPr>
          <p:spPr bwMode="hidden">
            <a:xfrm rot="-5400000">
              <a:off x="5006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9" name="Line 171"/>
            <p:cNvSpPr>
              <a:spLocks noChangeShapeType="1"/>
            </p:cNvSpPr>
            <p:nvPr/>
          </p:nvSpPr>
          <p:spPr bwMode="hidden">
            <a:xfrm rot="-5400000">
              <a:off x="198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0" name="Line 172"/>
            <p:cNvSpPr>
              <a:spLocks noChangeShapeType="1"/>
            </p:cNvSpPr>
            <p:nvPr/>
          </p:nvSpPr>
          <p:spPr bwMode="hidden">
            <a:xfrm rot="-5400000">
              <a:off x="737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1" name="Line 173"/>
            <p:cNvSpPr>
              <a:spLocks noChangeShapeType="1"/>
            </p:cNvSpPr>
            <p:nvPr/>
          </p:nvSpPr>
          <p:spPr bwMode="hidden">
            <a:xfrm rot="-5400000">
              <a:off x="1266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2" name="Line 174"/>
            <p:cNvSpPr>
              <a:spLocks noChangeShapeType="1"/>
            </p:cNvSpPr>
            <p:nvPr/>
          </p:nvSpPr>
          <p:spPr bwMode="hidden">
            <a:xfrm rot="-5400000">
              <a:off x="1805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3" name="Line 175"/>
            <p:cNvSpPr>
              <a:spLocks noChangeShapeType="1"/>
            </p:cNvSpPr>
            <p:nvPr/>
          </p:nvSpPr>
          <p:spPr bwMode="hidden">
            <a:xfrm rot="-5400000">
              <a:off x="2334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4" name="Line 176"/>
            <p:cNvSpPr>
              <a:spLocks noChangeShapeType="1"/>
            </p:cNvSpPr>
            <p:nvPr/>
          </p:nvSpPr>
          <p:spPr bwMode="hidden">
            <a:xfrm rot="-5400000">
              <a:off x="2873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5" name="Line 177"/>
            <p:cNvSpPr>
              <a:spLocks noChangeShapeType="1"/>
            </p:cNvSpPr>
            <p:nvPr/>
          </p:nvSpPr>
          <p:spPr bwMode="hidden">
            <a:xfrm rot="-5400000">
              <a:off x="3402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6" name="Line 178"/>
            <p:cNvSpPr>
              <a:spLocks noChangeShapeType="1"/>
            </p:cNvSpPr>
            <p:nvPr/>
          </p:nvSpPr>
          <p:spPr bwMode="hidden">
            <a:xfrm rot="-5400000">
              <a:off x="3941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7" name="Line 179"/>
            <p:cNvSpPr>
              <a:spLocks noChangeShapeType="1"/>
            </p:cNvSpPr>
            <p:nvPr/>
          </p:nvSpPr>
          <p:spPr bwMode="hidden">
            <a:xfrm rot="-5400000">
              <a:off x="4470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8" name="Line 180"/>
            <p:cNvSpPr>
              <a:spLocks noChangeShapeType="1"/>
            </p:cNvSpPr>
            <p:nvPr/>
          </p:nvSpPr>
          <p:spPr bwMode="hidden">
            <a:xfrm rot="-5400000">
              <a:off x="5009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9" name="Line 181"/>
            <p:cNvSpPr>
              <a:spLocks noChangeShapeType="1"/>
            </p:cNvSpPr>
            <p:nvPr/>
          </p:nvSpPr>
          <p:spPr bwMode="hidden">
            <a:xfrm rot="-5400000">
              <a:off x="5538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350" name="Group 182"/>
          <p:cNvGrpSpPr>
            <a:grpSpLocks/>
          </p:cNvGrpSpPr>
          <p:nvPr/>
        </p:nvGrpSpPr>
        <p:grpSpPr bwMode="auto">
          <a:xfrm>
            <a:off x="711200" y="1905000"/>
            <a:ext cx="10769600" cy="1676400"/>
            <a:chOff x="336" y="1200"/>
            <a:chExt cx="5088" cy="1056"/>
          </a:xfrm>
        </p:grpSpPr>
        <p:sp>
          <p:nvSpPr>
            <p:cNvPr id="7351" name="Rectangle 183"/>
            <p:cNvSpPr>
              <a:spLocks noChangeArrowheads="1"/>
            </p:cNvSpPr>
            <p:nvPr/>
          </p:nvSpPr>
          <p:spPr bwMode="auto">
            <a:xfrm>
              <a:off x="2880" y="1200"/>
              <a:ext cx="2544" cy="5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2" name="Rectangle 184"/>
            <p:cNvSpPr>
              <a:spLocks noChangeArrowheads="1"/>
            </p:cNvSpPr>
            <p:nvPr/>
          </p:nvSpPr>
          <p:spPr bwMode="auto">
            <a:xfrm>
              <a:off x="2880" y="1728"/>
              <a:ext cx="2544" cy="52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3" name="Rectangle 185"/>
            <p:cNvSpPr>
              <a:spLocks noChangeArrowheads="1"/>
            </p:cNvSpPr>
            <p:nvPr/>
          </p:nvSpPr>
          <p:spPr bwMode="auto">
            <a:xfrm>
              <a:off x="336" y="1728"/>
              <a:ext cx="2544" cy="528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4" name="Rectangle 186"/>
            <p:cNvSpPr>
              <a:spLocks noChangeArrowheads="1"/>
            </p:cNvSpPr>
            <p:nvPr/>
          </p:nvSpPr>
          <p:spPr bwMode="auto">
            <a:xfrm>
              <a:off x="336" y="1200"/>
              <a:ext cx="2544" cy="5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5" name="Rectangle 187"/>
            <p:cNvSpPr>
              <a:spLocks noChangeArrowheads="1"/>
            </p:cNvSpPr>
            <p:nvPr/>
          </p:nvSpPr>
          <p:spPr bwMode="white">
            <a:xfrm>
              <a:off x="432" y="1296"/>
              <a:ext cx="4896" cy="8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356" name="Rectangle 188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10363200" cy="1371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7357" name="Rectangle 189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7358" name="Rectangle 190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359" name="Rectangle 19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360" name="Rectangle 19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6DA2ACC-8129-4D5F-A40E-7466A9CBACE9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  <p:grpSp>
        <p:nvGrpSpPr>
          <p:cNvPr id="7361" name="Group 193"/>
          <p:cNvGrpSpPr>
            <a:grpSpLocks/>
          </p:cNvGrpSpPr>
          <p:nvPr/>
        </p:nvGrpSpPr>
        <p:grpSpPr bwMode="auto">
          <a:xfrm>
            <a:off x="406400" y="6783388"/>
            <a:ext cx="11277600" cy="74612"/>
            <a:chOff x="192" y="4273"/>
            <a:chExt cx="5328" cy="47"/>
          </a:xfrm>
        </p:grpSpPr>
        <p:sp>
          <p:nvSpPr>
            <p:cNvPr id="7362" name="Rectangle 194"/>
            <p:cNvSpPr>
              <a:spLocks noChangeArrowheads="1"/>
            </p:cNvSpPr>
            <p:nvPr/>
          </p:nvSpPr>
          <p:spPr bwMode="ltGray">
            <a:xfrm>
              <a:off x="504" y="4273"/>
              <a:ext cx="312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3" name="Rectangle 195"/>
            <p:cNvSpPr>
              <a:spLocks noChangeArrowheads="1"/>
            </p:cNvSpPr>
            <p:nvPr/>
          </p:nvSpPr>
          <p:spPr bwMode="ltGray">
            <a:xfrm>
              <a:off x="192" y="4273"/>
              <a:ext cx="312" cy="4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4" name="Rectangle 196"/>
            <p:cNvSpPr>
              <a:spLocks noChangeArrowheads="1"/>
            </p:cNvSpPr>
            <p:nvPr/>
          </p:nvSpPr>
          <p:spPr bwMode="ltGray">
            <a:xfrm>
              <a:off x="1176" y="4273"/>
              <a:ext cx="312" cy="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5" name="Rectangle 197"/>
            <p:cNvSpPr>
              <a:spLocks noChangeArrowheads="1"/>
            </p:cNvSpPr>
            <p:nvPr/>
          </p:nvSpPr>
          <p:spPr bwMode="ltGray">
            <a:xfrm>
              <a:off x="864" y="4273"/>
              <a:ext cx="312" cy="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6" name="Rectangle 198"/>
            <p:cNvSpPr>
              <a:spLocks noChangeArrowheads="1"/>
            </p:cNvSpPr>
            <p:nvPr/>
          </p:nvSpPr>
          <p:spPr bwMode="ltGray">
            <a:xfrm>
              <a:off x="1848" y="4273"/>
              <a:ext cx="312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7" name="Rectangle 199"/>
            <p:cNvSpPr>
              <a:spLocks noChangeArrowheads="1"/>
            </p:cNvSpPr>
            <p:nvPr/>
          </p:nvSpPr>
          <p:spPr bwMode="ltGray">
            <a:xfrm>
              <a:off x="1536" y="4273"/>
              <a:ext cx="312" cy="4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8" name="Rectangle 200"/>
            <p:cNvSpPr>
              <a:spLocks noChangeArrowheads="1"/>
            </p:cNvSpPr>
            <p:nvPr/>
          </p:nvSpPr>
          <p:spPr bwMode="ltGray">
            <a:xfrm>
              <a:off x="2520" y="4273"/>
              <a:ext cx="312" cy="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9" name="Rectangle 201"/>
            <p:cNvSpPr>
              <a:spLocks noChangeArrowheads="1"/>
            </p:cNvSpPr>
            <p:nvPr/>
          </p:nvSpPr>
          <p:spPr bwMode="ltGray">
            <a:xfrm>
              <a:off x="2208" y="4273"/>
              <a:ext cx="312" cy="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0" name="Rectangle 202"/>
            <p:cNvSpPr>
              <a:spLocks noChangeArrowheads="1"/>
            </p:cNvSpPr>
            <p:nvPr/>
          </p:nvSpPr>
          <p:spPr bwMode="ltGray">
            <a:xfrm>
              <a:off x="3192" y="4273"/>
              <a:ext cx="312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1" name="Rectangle 203"/>
            <p:cNvSpPr>
              <a:spLocks noChangeArrowheads="1"/>
            </p:cNvSpPr>
            <p:nvPr/>
          </p:nvSpPr>
          <p:spPr bwMode="ltGray">
            <a:xfrm>
              <a:off x="2880" y="4273"/>
              <a:ext cx="312" cy="4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2" name="Rectangle 204"/>
            <p:cNvSpPr>
              <a:spLocks noChangeArrowheads="1"/>
            </p:cNvSpPr>
            <p:nvPr/>
          </p:nvSpPr>
          <p:spPr bwMode="ltGray">
            <a:xfrm>
              <a:off x="3864" y="4273"/>
              <a:ext cx="312" cy="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3" name="Rectangle 205"/>
            <p:cNvSpPr>
              <a:spLocks noChangeArrowheads="1"/>
            </p:cNvSpPr>
            <p:nvPr/>
          </p:nvSpPr>
          <p:spPr bwMode="ltGray">
            <a:xfrm>
              <a:off x="3552" y="4273"/>
              <a:ext cx="312" cy="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4" name="Rectangle 206"/>
            <p:cNvSpPr>
              <a:spLocks noChangeArrowheads="1"/>
            </p:cNvSpPr>
            <p:nvPr/>
          </p:nvSpPr>
          <p:spPr bwMode="ltGray">
            <a:xfrm>
              <a:off x="4536" y="4273"/>
              <a:ext cx="312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5" name="Rectangle 207"/>
            <p:cNvSpPr>
              <a:spLocks noChangeArrowheads="1"/>
            </p:cNvSpPr>
            <p:nvPr/>
          </p:nvSpPr>
          <p:spPr bwMode="ltGray">
            <a:xfrm>
              <a:off x="4224" y="4273"/>
              <a:ext cx="312" cy="4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6" name="Rectangle 208"/>
            <p:cNvSpPr>
              <a:spLocks noChangeArrowheads="1"/>
            </p:cNvSpPr>
            <p:nvPr/>
          </p:nvSpPr>
          <p:spPr bwMode="ltGray">
            <a:xfrm>
              <a:off x="5208" y="4273"/>
              <a:ext cx="312" cy="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7" name="Rectangle 209"/>
            <p:cNvSpPr>
              <a:spLocks noChangeArrowheads="1"/>
            </p:cNvSpPr>
            <p:nvPr/>
          </p:nvSpPr>
          <p:spPr bwMode="ltGray">
            <a:xfrm>
              <a:off x="4896" y="4273"/>
              <a:ext cx="312" cy="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7378" name="Picture 210" descr="posbul1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085" y="3363914"/>
            <a:ext cx="391583" cy="29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16682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4ABFF2-F7ED-4F3B-A127-18822EA3F27D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675412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24646-B2AC-4608-8285-ED8CC08FEEED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77612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CE592-73EA-4989-9448-408B02B0856F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15157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17C6F-1589-4A83-9E56-3F045C6AD516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89427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07F7A4-490B-440C-AB77-A186A955B46F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786480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75EA6-EFD9-4EC5-8E7F-379968950233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58525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BD2B7-0803-434C-8E41-01D60BE48FFA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273859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BC30A-197F-4ECD-B81D-52D703ECC0E0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91034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C00E43-853E-4FFA-8A60-12F7448951E6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29673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BA5D2-6E0A-4881-B5F5-0E6108035839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83174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107950"/>
            <a:ext cx="12134851" cy="6489700"/>
            <a:chOff x="0" y="68"/>
            <a:chExt cx="5733" cy="4088"/>
          </a:xfrm>
        </p:grpSpPr>
        <p:sp>
          <p:nvSpPr>
            <p:cNvPr id="7171" name="Line 3"/>
            <p:cNvSpPr>
              <a:spLocks noChangeShapeType="1"/>
            </p:cNvSpPr>
            <p:nvPr/>
          </p:nvSpPr>
          <p:spPr bwMode="hidden">
            <a:xfrm rot="-5400000">
              <a:off x="195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2" name="Line 4"/>
            <p:cNvSpPr>
              <a:spLocks noChangeShapeType="1"/>
            </p:cNvSpPr>
            <p:nvPr/>
          </p:nvSpPr>
          <p:spPr bwMode="hidden">
            <a:xfrm rot="-5400000">
              <a:off x="195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3" name="Line 5"/>
            <p:cNvSpPr>
              <a:spLocks noChangeShapeType="1"/>
            </p:cNvSpPr>
            <p:nvPr/>
          </p:nvSpPr>
          <p:spPr bwMode="hidden">
            <a:xfrm rot="-5400000">
              <a:off x="195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4" name="Line 6"/>
            <p:cNvSpPr>
              <a:spLocks noChangeShapeType="1"/>
            </p:cNvSpPr>
            <p:nvPr/>
          </p:nvSpPr>
          <p:spPr bwMode="hidden">
            <a:xfrm rot="-5400000">
              <a:off x="195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5" name="Line 7"/>
            <p:cNvSpPr>
              <a:spLocks noChangeShapeType="1"/>
            </p:cNvSpPr>
            <p:nvPr/>
          </p:nvSpPr>
          <p:spPr bwMode="hidden">
            <a:xfrm rot="-5400000">
              <a:off x="195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6" name="Line 8"/>
            <p:cNvSpPr>
              <a:spLocks noChangeShapeType="1"/>
            </p:cNvSpPr>
            <p:nvPr/>
          </p:nvSpPr>
          <p:spPr bwMode="hidden">
            <a:xfrm rot="-5400000">
              <a:off x="195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7" name="Line 9"/>
            <p:cNvSpPr>
              <a:spLocks noChangeShapeType="1"/>
            </p:cNvSpPr>
            <p:nvPr/>
          </p:nvSpPr>
          <p:spPr bwMode="hidden">
            <a:xfrm rot="-5400000">
              <a:off x="195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hidden">
            <a:xfrm rot="-5400000">
              <a:off x="195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9" name="Line 11"/>
            <p:cNvSpPr>
              <a:spLocks noChangeShapeType="1"/>
            </p:cNvSpPr>
            <p:nvPr/>
          </p:nvSpPr>
          <p:spPr bwMode="hidden">
            <a:xfrm>
              <a:off x="483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0" name="Line 12"/>
            <p:cNvSpPr>
              <a:spLocks noChangeShapeType="1"/>
            </p:cNvSpPr>
            <p:nvPr/>
          </p:nvSpPr>
          <p:spPr bwMode="hidden">
            <a:xfrm>
              <a:off x="984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1" name="Line 13"/>
            <p:cNvSpPr>
              <a:spLocks noChangeShapeType="1"/>
            </p:cNvSpPr>
            <p:nvPr/>
          </p:nvSpPr>
          <p:spPr bwMode="hidden">
            <a:xfrm>
              <a:off x="984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2" name="Line 14"/>
            <p:cNvSpPr>
              <a:spLocks noChangeShapeType="1"/>
            </p:cNvSpPr>
            <p:nvPr/>
          </p:nvSpPr>
          <p:spPr bwMode="hidden">
            <a:xfrm>
              <a:off x="483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3" name="Line 15"/>
            <p:cNvSpPr>
              <a:spLocks noChangeShapeType="1"/>
            </p:cNvSpPr>
            <p:nvPr/>
          </p:nvSpPr>
          <p:spPr bwMode="hidden">
            <a:xfrm rot="-5400000">
              <a:off x="734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4" name="Line 16"/>
            <p:cNvSpPr>
              <a:spLocks noChangeShapeType="1"/>
            </p:cNvSpPr>
            <p:nvPr/>
          </p:nvSpPr>
          <p:spPr bwMode="hidden">
            <a:xfrm rot="-5400000">
              <a:off x="1263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5" name="Line 17"/>
            <p:cNvSpPr>
              <a:spLocks noChangeShapeType="1"/>
            </p:cNvSpPr>
            <p:nvPr/>
          </p:nvSpPr>
          <p:spPr bwMode="hidden">
            <a:xfrm rot="-5400000">
              <a:off x="1263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hidden">
            <a:xfrm rot="-5400000">
              <a:off x="734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7" name="Line 19"/>
            <p:cNvSpPr>
              <a:spLocks noChangeShapeType="1"/>
            </p:cNvSpPr>
            <p:nvPr/>
          </p:nvSpPr>
          <p:spPr bwMode="hidden">
            <a:xfrm>
              <a:off x="483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hidden">
            <a:xfrm>
              <a:off x="984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hidden">
            <a:xfrm>
              <a:off x="984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hidden">
            <a:xfrm>
              <a:off x="483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hidden">
            <a:xfrm rot="-5400000">
              <a:off x="734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hidden">
            <a:xfrm rot="-5400000">
              <a:off x="1263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hidden">
            <a:xfrm rot="-5400000">
              <a:off x="1263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hidden">
            <a:xfrm rot="-5400000">
              <a:off x="734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hidden">
            <a:xfrm>
              <a:off x="483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6" name="Line 28"/>
            <p:cNvSpPr>
              <a:spLocks noChangeShapeType="1"/>
            </p:cNvSpPr>
            <p:nvPr/>
          </p:nvSpPr>
          <p:spPr bwMode="hidden">
            <a:xfrm>
              <a:off x="984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7" name="Line 29"/>
            <p:cNvSpPr>
              <a:spLocks noChangeShapeType="1"/>
            </p:cNvSpPr>
            <p:nvPr/>
          </p:nvSpPr>
          <p:spPr bwMode="hidden">
            <a:xfrm>
              <a:off x="984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8" name="Line 30"/>
            <p:cNvSpPr>
              <a:spLocks noChangeShapeType="1"/>
            </p:cNvSpPr>
            <p:nvPr/>
          </p:nvSpPr>
          <p:spPr bwMode="hidden">
            <a:xfrm>
              <a:off x="483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9" name="Line 31"/>
            <p:cNvSpPr>
              <a:spLocks noChangeShapeType="1"/>
            </p:cNvSpPr>
            <p:nvPr/>
          </p:nvSpPr>
          <p:spPr bwMode="hidden">
            <a:xfrm rot="-5400000">
              <a:off x="734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0" name="Line 32"/>
            <p:cNvSpPr>
              <a:spLocks noChangeShapeType="1"/>
            </p:cNvSpPr>
            <p:nvPr/>
          </p:nvSpPr>
          <p:spPr bwMode="hidden">
            <a:xfrm rot="-5400000">
              <a:off x="1263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1" name="Line 33"/>
            <p:cNvSpPr>
              <a:spLocks noChangeShapeType="1"/>
            </p:cNvSpPr>
            <p:nvPr/>
          </p:nvSpPr>
          <p:spPr bwMode="hidden">
            <a:xfrm rot="-5400000">
              <a:off x="1263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2" name="Line 34"/>
            <p:cNvSpPr>
              <a:spLocks noChangeShapeType="1"/>
            </p:cNvSpPr>
            <p:nvPr/>
          </p:nvSpPr>
          <p:spPr bwMode="hidden">
            <a:xfrm rot="-5400000">
              <a:off x="734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3" name="Line 35"/>
            <p:cNvSpPr>
              <a:spLocks noChangeShapeType="1"/>
            </p:cNvSpPr>
            <p:nvPr/>
          </p:nvSpPr>
          <p:spPr bwMode="hidden">
            <a:xfrm>
              <a:off x="483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4" name="Line 36"/>
            <p:cNvSpPr>
              <a:spLocks noChangeShapeType="1"/>
            </p:cNvSpPr>
            <p:nvPr/>
          </p:nvSpPr>
          <p:spPr bwMode="hidden">
            <a:xfrm>
              <a:off x="984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5" name="Line 37"/>
            <p:cNvSpPr>
              <a:spLocks noChangeShapeType="1"/>
            </p:cNvSpPr>
            <p:nvPr/>
          </p:nvSpPr>
          <p:spPr bwMode="hidden">
            <a:xfrm>
              <a:off x="984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6" name="Line 38"/>
            <p:cNvSpPr>
              <a:spLocks noChangeShapeType="1"/>
            </p:cNvSpPr>
            <p:nvPr/>
          </p:nvSpPr>
          <p:spPr bwMode="hidden">
            <a:xfrm>
              <a:off x="483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7" name="Line 39"/>
            <p:cNvSpPr>
              <a:spLocks noChangeShapeType="1"/>
            </p:cNvSpPr>
            <p:nvPr/>
          </p:nvSpPr>
          <p:spPr bwMode="hidden">
            <a:xfrm rot="-5400000">
              <a:off x="734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8" name="Line 40"/>
            <p:cNvSpPr>
              <a:spLocks noChangeShapeType="1"/>
            </p:cNvSpPr>
            <p:nvPr/>
          </p:nvSpPr>
          <p:spPr bwMode="hidden">
            <a:xfrm rot="-5400000">
              <a:off x="1263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9" name="Line 41"/>
            <p:cNvSpPr>
              <a:spLocks noChangeShapeType="1"/>
            </p:cNvSpPr>
            <p:nvPr/>
          </p:nvSpPr>
          <p:spPr bwMode="hidden">
            <a:xfrm rot="-5400000">
              <a:off x="1263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0" name="Line 42"/>
            <p:cNvSpPr>
              <a:spLocks noChangeShapeType="1"/>
            </p:cNvSpPr>
            <p:nvPr/>
          </p:nvSpPr>
          <p:spPr bwMode="hidden">
            <a:xfrm rot="-5400000">
              <a:off x="734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1" name="Line 43"/>
            <p:cNvSpPr>
              <a:spLocks noChangeShapeType="1"/>
            </p:cNvSpPr>
            <p:nvPr/>
          </p:nvSpPr>
          <p:spPr bwMode="hidden">
            <a:xfrm>
              <a:off x="1551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2" name="Line 44"/>
            <p:cNvSpPr>
              <a:spLocks noChangeShapeType="1"/>
            </p:cNvSpPr>
            <p:nvPr/>
          </p:nvSpPr>
          <p:spPr bwMode="hidden">
            <a:xfrm>
              <a:off x="2052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3" name="Line 45"/>
            <p:cNvSpPr>
              <a:spLocks noChangeShapeType="1"/>
            </p:cNvSpPr>
            <p:nvPr/>
          </p:nvSpPr>
          <p:spPr bwMode="hidden">
            <a:xfrm>
              <a:off x="2052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4" name="Line 46"/>
            <p:cNvSpPr>
              <a:spLocks noChangeShapeType="1"/>
            </p:cNvSpPr>
            <p:nvPr/>
          </p:nvSpPr>
          <p:spPr bwMode="hidden">
            <a:xfrm>
              <a:off x="1551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5" name="Line 47"/>
            <p:cNvSpPr>
              <a:spLocks noChangeShapeType="1"/>
            </p:cNvSpPr>
            <p:nvPr/>
          </p:nvSpPr>
          <p:spPr bwMode="hidden">
            <a:xfrm rot="-5400000">
              <a:off x="1802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6" name="Line 48"/>
            <p:cNvSpPr>
              <a:spLocks noChangeShapeType="1"/>
            </p:cNvSpPr>
            <p:nvPr/>
          </p:nvSpPr>
          <p:spPr bwMode="hidden">
            <a:xfrm rot="-5400000">
              <a:off x="2331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7" name="Line 49"/>
            <p:cNvSpPr>
              <a:spLocks noChangeShapeType="1"/>
            </p:cNvSpPr>
            <p:nvPr/>
          </p:nvSpPr>
          <p:spPr bwMode="hidden">
            <a:xfrm rot="-5400000">
              <a:off x="2331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8" name="Line 50"/>
            <p:cNvSpPr>
              <a:spLocks noChangeShapeType="1"/>
            </p:cNvSpPr>
            <p:nvPr/>
          </p:nvSpPr>
          <p:spPr bwMode="hidden">
            <a:xfrm rot="-5400000">
              <a:off x="1802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9" name="Line 51"/>
            <p:cNvSpPr>
              <a:spLocks noChangeShapeType="1"/>
            </p:cNvSpPr>
            <p:nvPr/>
          </p:nvSpPr>
          <p:spPr bwMode="hidden">
            <a:xfrm>
              <a:off x="1551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0" name="Line 52"/>
            <p:cNvSpPr>
              <a:spLocks noChangeShapeType="1"/>
            </p:cNvSpPr>
            <p:nvPr/>
          </p:nvSpPr>
          <p:spPr bwMode="hidden">
            <a:xfrm>
              <a:off x="2052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1" name="Line 53"/>
            <p:cNvSpPr>
              <a:spLocks noChangeShapeType="1"/>
            </p:cNvSpPr>
            <p:nvPr/>
          </p:nvSpPr>
          <p:spPr bwMode="hidden">
            <a:xfrm>
              <a:off x="2052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2" name="Line 54"/>
            <p:cNvSpPr>
              <a:spLocks noChangeShapeType="1"/>
            </p:cNvSpPr>
            <p:nvPr/>
          </p:nvSpPr>
          <p:spPr bwMode="hidden">
            <a:xfrm>
              <a:off x="1551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3" name="Line 55"/>
            <p:cNvSpPr>
              <a:spLocks noChangeShapeType="1"/>
            </p:cNvSpPr>
            <p:nvPr/>
          </p:nvSpPr>
          <p:spPr bwMode="hidden">
            <a:xfrm rot="-5400000">
              <a:off x="1802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4" name="Line 56"/>
            <p:cNvSpPr>
              <a:spLocks noChangeShapeType="1"/>
            </p:cNvSpPr>
            <p:nvPr/>
          </p:nvSpPr>
          <p:spPr bwMode="hidden">
            <a:xfrm rot="-5400000">
              <a:off x="2331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5" name="Line 57"/>
            <p:cNvSpPr>
              <a:spLocks noChangeShapeType="1"/>
            </p:cNvSpPr>
            <p:nvPr/>
          </p:nvSpPr>
          <p:spPr bwMode="hidden">
            <a:xfrm rot="-5400000">
              <a:off x="2331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6" name="Line 58"/>
            <p:cNvSpPr>
              <a:spLocks noChangeShapeType="1"/>
            </p:cNvSpPr>
            <p:nvPr/>
          </p:nvSpPr>
          <p:spPr bwMode="hidden">
            <a:xfrm rot="-5400000">
              <a:off x="1802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7" name="Line 59"/>
            <p:cNvSpPr>
              <a:spLocks noChangeShapeType="1"/>
            </p:cNvSpPr>
            <p:nvPr/>
          </p:nvSpPr>
          <p:spPr bwMode="hidden">
            <a:xfrm>
              <a:off x="1551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8" name="Line 60"/>
            <p:cNvSpPr>
              <a:spLocks noChangeShapeType="1"/>
            </p:cNvSpPr>
            <p:nvPr/>
          </p:nvSpPr>
          <p:spPr bwMode="hidden">
            <a:xfrm>
              <a:off x="2052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9" name="Line 61"/>
            <p:cNvSpPr>
              <a:spLocks noChangeShapeType="1"/>
            </p:cNvSpPr>
            <p:nvPr/>
          </p:nvSpPr>
          <p:spPr bwMode="hidden">
            <a:xfrm>
              <a:off x="2052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0" name="Line 62"/>
            <p:cNvSpPr>
              <a:spLocks noChangeShapeType="1"/>
            </p:cNvSpPr>
            <p:nvPr/>
          </p:nvSpPr>
          <p:spPr bwMode="hidden">
            <a:xfrm>
              <a:off x="1551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1" name="Line 63"/>
            <p:cNvSpPr>
              <a:spLocks noChangeShapeType="1"/>
            </p:cNvSpPr>
            <p:nvPr/>
          </p:nvSpPr>
          <p:spPr bwMode="hidden">
            <a:xfrm rot="-5400000">
              <a:off x="1802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2" name="Line 64"/>
            <p:cNvSpPr>
              <a:spLocks noChangeShapeType="1"/>
            </p:cNvSpPr>
            <p:nvPr/>
          </p:nvSpPr>
          <p:spPr bwMode="hidden">
            <a:xfrm rot="-5400000">
              <a:off x="2331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3" name="Line 65"/>
            <p:cNvSpPr>
              <a:spLocks noChangeShapeType="1"/>
            </p:cNvSpPr>
            <p:nvPr/>
          </p:nvSpPr>
          <p:spPr bwMode="hidden">
            <a:xfrm rot="-5400000">
              <a:off x="2331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4" name="Line 66"/>
            <p:cNvSpPr>
              <a:spLocks noChangeShapeType="1"/>
            </p:cNvSpPr>
            <p:nvPr/>
          </p:nvSpPr>
          <p:spPr bwMode="hidden">
            <a:xfrm rot="-5400000">
              <a:off x="1802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5" name="Line 67"/>
            <p:cNvSpPr>
              <a:spLocks noChangeShapeType="1"/>
            </p:cNvSpPr>
            <p:nvPr/>
          </p:nvSpPr>
          <p:spPr bwMode="hidden">
            <a:xfrm>
              <a:off x="1551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6" name="Line 68"/>
            <p:cNvSpPr>
              <a:spLocks noChangeShapeType="1"/>
            </p:cNvSpPr>
            <p:nvPr/>
          </p:nvSpPr>
          <p:spPr bwMode="hidden">
            <a:xfrm>
              <a:off x="2052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7" name="Line 69"/>
            <p:cNvSpPr>
              <a:spLocks noChangeShapeType="1"/>
            </p:cNvSpPr>
            <p:nvPr/>
          </p:nvSpPr>
          <p:spPr bwMode="hidden">
            <a:xfrm>
              <a:off x="2052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8" name="Line 70"/>
            <p:cNvSpPr>
              <a:spLocks noChangeShapeType="1"/>
            </p:cNvSpPr>
            <p:nvPr/>
          </p:nvSpPr>
          <p:spPr bwMode="hidden">
            <a:xfrm>
              <a:off x="1551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9" name="Line 71"/>
            <p:cNvSpPr>
              <a:spLocks noChangeShapeType="1"/>
            </p:cNvSpPr>
            <p:nvPr/>
          </p:nvSpPr>
          <p:spPr bwMode="hidden">
            <a:xfrm rot="-5400000">
              <a:off x="1802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0" name="Line 72"/>
            <p:cNvSpPr>
              <a:spLocks noChangeShapeType="1"/>
            </p:cNvSpPr>
            <p:nvPr/>
          </p:nvSpPr>
          <p:spPr bwMode="hidden">
            <a:xfrm rot="-5400000">
              <a:off x="2331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1" name="Line 73"/>
            <p:cNvSpPr>
              <a:spLocks noChangeShapeType="1"/>
            </p:cNvSpPr>
            <p:nvPr/>
          </p:nvSpPr>
          <p:spPr bwMode="hidden">
            <a:xfrm rot="-5400000">
              <a:off x="2331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2" name="Line 74"/>
            <p:cNvSpPr>
              <a:spLocks noChangeShapeType="1"/>
            </p:cNvSpPr>
            <p:nvPr/>
          </p:nvSpPr>
          <p:spPr bwMode="hidden">
            <a:xfrm rot="-5400000">
              <a:off x="1802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3" name="Line 75"/>
            <p:cNvSpPr>
              <a:spLocks noChangeShapeType="1"/>
            </p:cNvSpPr>
            <p:nvPr/>
          </p:nvSpPr>
          <p:spPr bwMode="hidden">
            <a:xfrm>
              <a:off x="2619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4" name="Line 76"/>
            <p:cNvSpPr>
              <a:spLocks noChangeShapeType="1"/>
            </p:cNvSpPr>
            <p:nvPr/>
          </p:nvSpPr>
          <p:spPr bwMode="hidden">
            <a:xfrm>
              <a:off x="3120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5" name="Line 77"/>
            <p:cNvSpPr>
              <a:spLocks noChangeShapeType="1"/>
            </p:cNvSpPr>
            <p:nvPr/>
          </p:nvSpPr>
          <p:spPr bwMode="hidden">
            <a:xfrm>
              <a:off x="3120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6" name="Line 78"/>
            <p:cNvSpPr>
              <a:spLocks noChangeShapeType="1"/>
            </p:cNvSpPr>
            <p:nvPr/>
          </p:nvSpPr>
          <p:spPr bwMode="hidden">
            <a:xfrm>
              <a:off x="2619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7" name="Line 79"/>
            <p:cNvSpPr>
              <a:spLocks noChangeShapeType="1"/>
            </p:cNvSpPr>
            <p:nvPr/>
          </p:nvSpPr>
          <p:spPr bwMode="hidden">
            <a:xfrm rot="-5400000">
              <a:off x="2870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8" name="Line 80"/>
            <p:cNvSpPr>
              <a:spLocks noChangeShapeType="1"/>
            </p:cNvSpPr>
            <p:nvPr/>
          </p:nvSpPr>
          <p:spPr bwMode="hidden">
            <a:xfrm rot="-5400000">
              <a:off x="3399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9" name="Line 81"/>
            <p:cNvSpPr>
              <a:spLocks noChangeShapeType="1"/>
            </p:cNvSpPr>
            <p:nvPr/>
          </p:nvSpPr>
          <p:spPr bwMode="hidden">
            <a:xfrm rot="-5400000">
              <a:off x="3399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0" name="Line 82"/>
            <p:cNvSpPr>
              <a:spLocks noChangeShapeType="1"/>
            </p:cNvSpPr>
            <p:nvPr/>
          </p:nvSpPr>
          <p:spPr bwMode="hidden">
            <a:xfrm rot="-5400000">
              <a:off x="2870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1" name="Line 83"/>
            <p:cNvSpPr>
              <a:spLocks noChangeShapeType="1"/>
            </p:cNvSpPr>
            <p:nvPr/>
          </p:nvSpPr>
          <p:spPr bwMode="hidden">
            <a:xfrm>
              <a:off x="2619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2" name="Line 84"/>
            <p:cNvSpPr>
              <a:spLocks noChangeShapeType="1"/>
            </p:cNvSpPr>
            <p:nvPr/>
          </p:nvSpPr>
          <p:spPr bwMode="hidden">
            <a:xfrm>
              <a:off x="3120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3" name="Line 85"/>
            <p:cNvSpPr>
              <a:spLocks noChangeShapeType="1"/>
            </p:cNvSpPr>
            <p:nvPr/>
          </p:nvSpPr>
          <p:spPr bwMode="hidden">
            <a:xfrm>
              <a:off x="3120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4" name="Line 86"/>
            <p:cNvSpPr>
              <a:spLocks noChangeShapeType="1"/>
            </p:cNvSpPr>
            <p:nvPr/>
          </p:nvSpPr>
          <p:spPr bwMode="hidden">
            <a:xfrm>
              <a:off x="2619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5" name="Line 87"/>
            <p:cNvSpPr>
              <a:spLocks noChangeShapeType="1"/>
            </p:cNvSpPr>
            <p:nvPr/>
          </p:nvSpPr>
          <p:spPr bwMode="hidden">
            <a:xfrm rot="-5400000">
              <a:off x="2870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6" name="Line 88"/>
            <p:cNvSpPr>
              <a:spLocks noChangeShapeType="1"/>
            </p:cNvSpPr>
            <p:nvPr/>
          </p:nvSpPr>
          <p:spPr bwMode="hidden">
            <a:xfrm rot="-5400000">
              <a:off x="3399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7" name="Line 89"/>
            <p:cNvSpPr>
              <a:spLocks noChangeShapeType="1"/>
            </p:cNvSpPr>
            <p:nvPr/>
          </p:nvSpPr>
          <p:spPr bwMode="hidden">
            <a:xfrm rot="-5400000">
              <a:off x="3399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8" name="Line 90"/>
            <p:cNvSpPr>
              <a:spLocks noChangeShapeType="1"/>
            </p:cNvSpPr>
            <p:nvPr/>
          </p:nvSpPr>
          <p:spPr bwMode="hidden">
            <a:xfrm rot="-5400000">
              <a:off x="2870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9" name="Line 91"/>
            <p:cNvSpPr>
              <a:spLocks noChangeShapeType="1"/>
            </p:cNvSpPr>
            <p:nvPr/>
          </p:nvSpPr>
          <p:spPr bwMode="hidden">
            <a:xfrm>
              <a:off x="2619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0" name="Line 92"/>
            <p:cNvSpPr>
              <a:spLocks noChangeShapeType="1"/>
            </p:cNvSpPr>
            <p:nvPr/>
          </p:nvSpPr>
          <p:spPr bwMode="hidden">
            <a:xfrm>
              <a:off x="3120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1" name="Line 93"/>
            <p:cNvSpPr>
              <a:spLocks noChangeShapeType="1"/>
            </p:cNvSpPr>
            <p:nvPr/>
          </p:nvSpPr>
          <p:spPr bwMode="hidden">
            <a:xfrm>
              <a:off x="3120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2" name="Line 94"/>
            <p:cNvSpPr>
              <a:spLocks noChangeShapeType="1"/>
            </p:cNvSpPr>
            <p:nvPr/>
          </p:nvSpPr>
          <p:spPr bwMode="hidden">
            <a:xfrm>
              <a:off x="2619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3" name="Line 95"/>
            <p:cNvSpPr>
              <a:spLocks noChangeShapeType="1"/>
            </p:cNvSpPr>
            <p:nvPr/>
          </p:nvSpPr>
          <p:spPr bwMode="hidden">
            <a:xfrm rot="-5400000">
              <a:off x="2870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4" name="Line 96"/>
            <p:cNvSpPr>
              <a:spLocks noChangeShapeType="1"/>
            </p:cNvSpPr>
            <p:nvPr/>
          </p:nvSpPr>
          <p:spPr bwMode="hidden">
            <a:xfrm rot="-5400000">
              <a:off x="3399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5" name="Line 97"/>
            <p:cNvSpPr>
              <a:spLocks noChangeShapeType="1"/>
            </p:cNvSpPr>
            <p:nvPr/>
          </p:nvSpPr>
          <p:spPr bwMode="hidden">
            <a:xfrm rot="-5400000">
              <a:off x="3399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6" name="Line 98"/>
            <p:cNvSpPr>
              <a:spLocks noChangeShapeType="1"/>
            </p:cNvSpPr>
            <p:nvPr/>
          </p:nvSpPr>
          <p:spPr bwMode="hidden">
            <a:xfrm rot="-5400000">
              <a:off x="2870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7" name="Line 99"/>
            <p:cNvSpPr>
              <a:spLocks noChangeShapeType="1"/>
            </p:cNvSpPr>
            <p:nvPr/>
          </p:nvSpPr>
          <p:spPr bwMode="hidden">
            <a:xfrm>
              <a:off x="2619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8" name="Line 100"/>
            <p:cNvSpPr>
              <a:spLocks noChangeShapeType="1"/>
            </p:cNvSpPr>
            <p:nvPr/>
          </p:nvSpPr>
          <p:spPr bwMode="hidden">
            <a:xfrm>
              <a:off x="3120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9" name="Line 101"/>
            <p:cNvSpPr>
              <a:spLocks noChangeShapeType="1"/>
            </p:cNvSpPr>
            <p:nvPr/>
          </p:nvSpPr>
          <p:spPr bwMode="hidden">
            <a:xfrm>
              <a:off x="3120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0" name="Line 102"/>
            <p:cNvSpPr>
              <a:spLocks noChangeShapeType="1"/>
            </p:cNvSpPr>
            <p:nvPr/>
          </p:nvSpPr>
          <p:spPr bwMode="hidden">
            <a:xfrm>
              <a:off x="2619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1" name="Line 103"/>
            <p:cNvSpPr>
              <a:spLocks noChangeShapeType="1"/>
            </p:cNvSpPr>
            <p:nvPr/>
          </p:nvSpPr>
          <p:spPr bwMode="hidden">
            <a:xfrm rot="-5400000">
              <a:off x="2870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2" name="Line 104"/>
            <p:cNvSpPr>
              <a:spLocks noChangeShapeType="1"/>
            </p:cNvSpPr>
            <p:nvPr/>
          </p:nvSpPr>
          <p:spPr bwMode="hidden">
            <a:xfrm rot="-5400000">
              <a:off x="3399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3" name="Line 105"/>
            <p:cNvSpPr>
              <a:spLocks noChangeShapeType="1"/>
            </p:cNvSpPr>
            <p:nvPr/>
          </p:nvSpPr>
          <p:spPr bwMode="hidden">
            <a:xfrm rot="-5400000">
              <a:off x="3399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4" name="Line 106"/>
            <p:cNvSpPr>
              <a:spLocks noChangeShapeType="1"/>
            </p:cNvSpPr>
            <p:nvPr/>
          </p:nvSpPr>
          <p:spPr bwMode="hidden">
            <a:xfrm rot="-5400000">
              <a:off x="2870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5" name="Line 107"/>
            <p:cNvSpPr>
              <a:spLocks noChangeShapeType="1"/>
            </p:cNvSpPr>
            <p:nvPr/>
          </p:nvSpPr>
          <p:spPr bwMode="hidden">
            <a:xfrm>
              <a:off x="3687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6" name="Line 108"/>
            <p:cNvSpPr>
              <a:spLocks noChangeShapeType="1"/>
            </p:cNvSpPr>
            <p:nvPr/>
          </p:nvSpPr>
          <p:spPr bwMode="hidden">
            <a:xfrm>
              <a:off x="4188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7" name="Line 109"/>
            <p:cNvSpPr>
              <a:spLocks noChangeShapeType="1"/>
            </p:cNvSpPr>
            <p:nvPr/>
          </p:nvSpPr>
          <p:spPr bwMode="hidden">
            <a:xfrm>
              <a:off x="4188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" name="Line 110"/>
            <p:cNvSpPr>
              <a:spLocks noChangeShapeType="1"/>
            </p:cNvSpPr>
            <p:nvPr/>
          </p:nvSpPr>
          <p:spPr bwMode="hidden">
            <a:xfrm>
              <a:off x="3687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9" name="Line 111"/>
            <p:cNvSpPr>
              <a:spLocks noChangeShapeType="1"/>
            </p:cNvSpPr>
            <p:nvPr/>
          </p:nvSpPr>
          <p:spPr bwMode="hidden">
            <a:xfrm rot="-5400000">
              <a:off x="3938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0" name="Line 112"/>
            <p:cNvSpPr>
              <a:spLocks noChangeShapeType="1"/>
            </p:cNvSpPr>
            <p:nvPr/>
          </p:nvSpPr>
          <p:spPr bwMode="hidden">
            <a:xfrm rot="-5400000">
              <a:off x="4467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1" name="Line 113"/>
            <p:cNvSpPr>
              <a:spLocks noChangeShapeType="1"/>
            </p:cNvSpPr>
            <p:nvPr/>
          </p:nvSpPr>
          <p:spPr bwMode="hidden">
            <a:xfrm rot="-5400000">
              <a:off x="4467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2" name="Line 114"/>
            <p:cNvSpPr>
              <a:spLocks noChangeShapeType="1"/>
            </p:cNvSpPr>
            <p:nvPr/>
          </p:nvSpPr>
          <p:spPr bwMode="hidden">
            <a:xfrm rot="-5400000">
              <a:off x="3938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3" name="Line 115"/>
            <p:cNvSpPr>
              <a:spLocks noChangeShapeType="1"/>
            </p:cNvSpPr>
            <p:nvPr/>
          </p:nvSpPr>
          <p:spPr bwMode="hidden">
            <a:xfrm>
              <a:off x="3687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4" name="Line 116"/>
            <p:cNvSpPr>
              <a:spLocks noChangeShapeType="1"/>
            </p:cNvSpPr>
            <p:nvPr/>
          </p:nvSpPr>
          <p:spPr bwMode="hidden">
            <a:xfrm>
              <a:off x="4188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5" name="Line 117"/>
            <p:cNvSpPr>
              <a:spLocks noChangeShapeType="1"/>
            </p:cNvSpPr>
            <p:nvPr/>
          </p:nvSpPr>
          <p:spPr bwMode="hidden">
            <a:xfrm>
              <a:off x="4188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6" name="Line 118"/>
            <p:cNvSpPr>
              <a:spLocks noChangeShapeType="1"/>
            </p:cNvSpPr>
            <p:nvPr/>
          </p:nvSpPr>
          <p:spPr bwMode="hidden">
            <a:xfrm>
              <a:off x="3687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7" name="Line 119"/>
            <p:cNvSpPr>
              <a:spLocks noChangeShapeType="1"/>
            </p:cNvSpPr>
            <p:nvPr/>
          </p:nvSpPr>
          <p:spPr bwMode="hidden">
            <a:xfrm rot="-5400000">
              <a:off x="3938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8" name="Line 120"/>
            <p:cNvSpPr>
              <a:spLocks noChangeShapeType="1"/>
            </p:cNvSpPr>
            <p:nvPr/>
          </p:nvSpPr>
          <p:spPr bwMode="hidden">
            <a:xfrm rot="-5400000">
              <a:off x="4467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9" name="Line 121"/>
            <p:cNvSpPr>
              <a:spLocks noChangeShapeType="1"/>
            </p:cNvSpPr>
            <p:nvPr/>
          </p:nvSpPr>
          <p:spPr bwMode="hidden">
            <a:xfrm rot="-5400000">
              <a:off x="4467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0" name="Line 122"/>
            <p:cNvSpPr>
              <a:spLocks noChangeShapeType="1"/>
            </p:cNvSpPr>
            <p:nvPr/>
          </p:nvSpPr>
          <p:spPr bwMode="hidden">
            <a:xfrm rot="-5400000">
              <a:off x="3938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1" name="Line 123"/>
            <p:cNvSpPr>
              <a:spLocks noChangeShapeType="1"/>
            </p:cNvSpPr>
            <p:nvPr/>
          </p:nvSpPr>
          <p:spPr bwMode="hidden">
            <a:xfrm>
              <a:off x="3687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2" name="Line 124"/>
            <p:cNvSpPr>
              <a:spLocks noChangeShapeType="1"/>
            </p:cNvSpPr>
            <p:nvPr/>
          </p:nvSpPr>
          <p:spPr bwMode="hidden">
            <a:xfrm>
              <a:off x="4188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3" name="Line 125"/>
            <p:cNvSpPr>
              <a:spLocks noChangeShapeType="1"/>
            </p:cNvSpPr>
            <p:nvPr/>
          </p:nvSpPr>
          <p:spPr bwMode="hidden">
            <a:xfrm>
              <a:off x="4188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4" name="Line 126"/>
            <p:cNvSpPr>
              <a:spLocks noChangeShapeType="1"/>
            </p:cNvSpPr>
            <p:nvPr/>
          </p:nvSpPr>
          <p:spPr bwMode="hidden">
            <a:xfrm>
              <a:off x="3687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5" name="Line 127"/>
            <p:cNvSpPr>
              <a:spLocks noChangeShapeType="1"/>
            </p:cNvSpPr>
            <p:nvPr/>
          </p:nvSpPr>
          <p:spPr bwMode="hidden">
            <a:xfrm rot="-5400000">
              <a:off x="3938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6" name="Line 128"/>
            <p:cNvSpPr>
              <a:spLocks noChangeShapeType="1"/>
            </p:cNvSpPr>
            <p:nvPr/>
          </p:nvSpPr>
          <p:spPr bwMode="hidden">
            <a:xfrm rot="-5400000">
              <a:off x="4467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7" name="Line 129"/>
            <p:cNvSpPr>
              <a:spLocks noChangeShapeType="1"/>
            </p:cNvSpPr>
            <p:nvPr/>
          </p:nvSpPr>
          <p:spPr bwMode="hidden">
            <a:xfrm rot="-5400000">
              <a:off x="4467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8" name="Line 130"/>
            <p:cNvSpPr>
              <a:spLocks noChangeShapeType="1"/>
            </p:cNvSpPr>
            <p:nvPr/>
          </p:nvSpPr>
          <p:spPr bwMode="hidden">
            <a:xfrm rot="-5400000">
              <a:off x="3938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9" name="Line 131"/>
            <p:cNvSpPr>
              <a:spLocks noChangeShapeType="1"/>
            </p:cNvSpPr>
            <p:nvPr/>
          </p:nvSpPr>
          <p:spPr bwMode="hidden">
            <a:xfrm>
              <a:off x="3687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0" name="Line 132"/>
            <p:cNvSpPr>
              <a:spLocks noChangeShapeType="1"/>
            </p:cNvSpPr>
            <p:nvPr/>
          </p:nvSpPr>
          <p:spPr bwMode="hidden">
            <a:xfrm>
              <a:off x="4188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1" name="Line 133"/>
            <p:cNvSpPr>
              <a:spLocks noChangeShapeType="1"/>
            </p:cNvSpPr>
            <p:nvPr/>
          </p:nvSpPr>
          <p:spPr bwMode="hidden">
            <a:xfrm>
              <a:off x="4188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2" name="Line 134"/>
            <p:cNvSpPr>
              <a:spLocks noChangeShapeType="1"/>
            </p:cNvSpPr>
            <p:nvPr/>
          </p:nvSpPr>
          <p:spPr bwMode="hidden">
            <a:xfrm>
              <a:off x="3687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3" name="Line 135"/>
            <p:cNvSpPr>
              <a:spLocks noChangeShapeType="1"/>
            </p:cNvSpPr>
            <p:nvPr/>
          </p:nvSpPr>
          <p:spPr bwMode="hidden">
            <a:xfrm rot="-5400000">
              <a:off x="3938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4" name="Line 136"/>
            <p:cNvSpPr>
              <a:spLocks noChangeShapeType="1"/>
            </p:cNvSpPr>
            <p:nvPr/>
          </p:nvSpPr>
          <p:spPr bwMode="hidden">
            <a:xfrm rot="-5400000">
              <a:off x="4467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5" name="Line 137"/>
            <p:cNvSpPr>
              <a:spLocks noChangeShapeType="1"/>
            </p:cNvSpPr>
            <p:nvPr/>
          </p:nvSpPr>
          <p:spPr bwMode="hidden">
            <a:xfrm rot="-5400000">
              <a:off x="4467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6" name="Line 138"/>
            <p:cNvSpPr>
              <a:spLocks noChangeShapeType="1"/>
            </p:cNvSpPr>
            <p:nvPr/>
          </p:nvSpPr>
          <p:spPr bwMode="hidden">
            <a:xfrm rot="-5400000">
              <a:off x="3938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7" name="Line 139"/>
            <p:cNvSpPr>
              <a:spLocks noChangeShapeType="1"/>
            </p:cNvSpPr>
            <p:nvPr/>
          </p:nvSpPr>
          <p:spPr bwMode="hidden">
            <a:xfrm>
              <a:off x="4755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8" name="Line 140"/>
            <p:cNvSpPr>
              <a:spLocks noChangeShapeType="1"/>
            </p:cNvSpPr>
            <p:nvPr/>
          </p:nvSpPr>
          <p:spPr bwMode="hidden">
            <a:xfrm>
              <a:off x="5256" y="144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9" name="Line 141"/>
            <p:cNvSpPr>
              <a:spLocks noChangeShapeType="1"/>
            </p:cNvSpPr>
            <p:nvPr/>
          </p:nvSpPr>
          <p:spPr bwMode="hidden">
            <a:xfrm>
              <a:off x="5256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0" name="Line 142"/>
            <p:cNvSpPr>
              <a:spLocks noChangeShapeType="1"/>
            </p:cNvSpPr>
            <p:nvPr/>
          </p:nvSpPr>
          <p:spPr bwMode="hidden">
            <a:xfrm>
              <a:off x="4755" y="64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1" name="Line 143"/>
            <p:cNvSpPr>
              <a:spLocks noChangeShapeType="1"/>
            </p:cNvSpPr>
            <p:nvPr/>
          </p:nvSpPr>
          <p:spPr bwMode="hidden">
            <a:xfrm rot="-5400000">
              <a:off x="5006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2" name="Line 144"/>
            <p:cNvSpPr>
              <a:spLocks noChangeShapeType="1"/>
            </p:cNvSpPr>
            <p:nvPr/>
          </p:nvSpPr>
          <p:spPr bwMode="hidden">
            <a:xfrm rot="-5400000">
              <a:off x="5535" y="395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3" name="Line 145"/>
            <p:cNvSpPr>
              <a:spLocks noChangeShapeType="1"/>
            </p:cNvSpPr>
            <p:nvPr/>
          </p:nvSpPr>
          <p:spPr bwMode="hidden">
            <a:xfrm rot="-5400000">
              <a:off x="5535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4" name="Line 146"/>
            <p:cNvSpPr>
              <a:spLocks noChangeShapeType="1"/>
            </p:cNvSpPr>
            <p:nvPr/>
          </p:nvSpPr>
          <p:spPr bwMode="hidden">
            <a:xfrm rot="-5400000">
              <a:off x="5006" y="89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5" name="Line 147"/>
            <p:cNvSpPr>
              <a:spLocks noChangeShapeType="1"/>
            </p:cNvSpPr>
            <p:nvPr/>
          </p:nvSpPr>
          <p:spPr bwMode="hidden">
            <a:xfrm>
              <a:off x="4755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6" name="Line 148"/>
            <p:cNvSpPr>
              <a:spLocks noChangeShapeType="1"/>
            </p:cNvSpPr>
            <p:nvPr/>
          </p:nvSpPr>
          <p:spPr bwMode="hidden">
            <a:xfrm>
              <a:off x="5256" y="1166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7" name="Line 149"/>
            <p:cNvSpPr>
              <a:spLocks noChangeShapeType="1"/>
            </p:cNvSpPr>
            <p:nvPr/>
          </p:nvSpPr>
          <p:spPr bwMode="hidden">
            <a:xfrm>
              <a:off x="5256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8" name="Line 150"/>
            <p:cNvSpPr>
              <a:spLocks noChangeShapeType="1"/>
            </p:cNvSpPr>
            <p:nvPr/>
          </p:nvSpPr>
          <p:spPr bwMode="hidden">
            <a:xfrm>
              <a:off x="4755" y="166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9" name="Line 151"/>
            <p:cNvSpPr>
              <a:spLocks noChangeShapeType="1"/>
            </p:cNvSpPr>
            <p:nvPr/>
          </p:nvSpPr>
          <p:spPr bwMode="hidden">
            <a:xfrm rot="-5400000">
              <a:off x="5006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0" name="Line 152"/>
            <p:cNvSpPr>
              <a:spLocks noChangeShapeType="1"/>
            </p:cNvSpPr>
            <p:nvPr/>
          </p:nvSpPr>
          <p:spPr bwMode="hidden">
            <a:xfrm rot="-5400000">
              <a:off x="5535" y="141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1" name="Line 153"/>
            <p:cNvSpPr>
              <a:spLocks noChangeShapeType="1"/>
            </p:cNvSpPr>
            <p:nvPr/>
          </p:nvSpPr>
          <p:spPr bwMode="hidden">
            <a:xfrm rot="-5400000">
              <a:off x="5535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2" name="Line 154"/>
            <p:cNvSpPr>
              <a:spLocks noChangeShapeType="1"/>
            </p:cNvSpPr>
            <p:nvPr/>
          </p:nvSpPr>
          <p:spPr bwMode="hidden">
            <a:xfrm rot="-5400000">
              <a:off x="5006" y="191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3" name="Line 155"/>
            <p:cNvSpPr>
              <a:spLocks noChangeShapeType="1"/>
            </p:cNvSpPr>
            <p:nvPr/>
          </p:nvSpPr>
          <p:spPr bwMode="hidden">
            <a:xfrm>
              <a:off x="4755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4" name="Line 156"/>
            <p:cNvSpPr>
              <a:spLocks noChangeShapeType="1"/>
            </p:cNvSpPr>
            <p:nvPr/>
          </p:nvSpPr>
          <p:spPr bwMode="hidden">
            <a:xfrm>
              <a:off x="5256" y="218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5" name="Line 157"/>
            <p:cNvSpPr>
              <a:spLocks noChangeShapeType="1"/>
            </p:cNvSpPr>
            <p:nvPr/>
          </p:nvSpPr>
          <p:spPr bwMode="hidden">
            <a:xfrm>
              <a:off x="5256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6" name="Line 158"/>
            <p:cNvSpPr>
              <a:spLocks noChangeShapeType="1"/>
            </p:cNvSpPr>
            <p:nvPr/>
          </p:nvSpPr>
          <p:spPr bwMode="hidden">
            <a:xfrm>
              <a:off x="4755" y="268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7" name="Line 159"/>
            <p:cNvSpPr>
              <a:spLocks noChangeShapeType="1"/>
            </p:cNvSpPr>
            <p:nvPr/>
          </p:nvSpPr>
          <p:spPr bwMode="hidden">
            <a:xfrm rot="-5400000">
              <a:off x="5006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8" name="Line 160"/>
            <p:cNvSpPr>
              <a:spLocks noChangeShapeType="1"/>
            </p:cNvSpPr>
            <p:nvPr/>
          </p:nvSpPr>
          <p:spPr bwMode="hidden">
            <a:xfrm rot="-5400000">
              <a:off x="5535" y="2438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9" name="Line 161"/>
            <p:cNvSpPr>
              <a:spLocks noChangeShapeType="1"/>
            </p:cNvSpPr>
            <p:nvPr/>
          </p:nvSpPr>
          <p:spPr bwMode="hidden">
            <a:xfrm rot="-5400000">
              <a:off x="5535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0" name="Line 162"/>
            <p:cNvSpPr>
              <a:spLocks noChangeShapeType="1"/>
            </p:cNvSpPr>
            <p:nvPr/>
          </p:nvSpPr>
          <p:spPr bwMode="hidden">
            <a:xfrm rot="-5400000">
              <a:off x="5006" y="293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1" name="Line 163"/>
            <p:cNvSpPr>
              <a:spLocks noChangeShapeType="1"/>
            </p:cNvSpPr>
            <p:nvPr/>
          </p:nvSpPr>
          <p:spPr bwMode="hidden">
            <a:xfrm>
              <a:off x="4755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2" name="Line 164"/>
            <p:cNvSpPr>
              <a:spLocks noChangeShapeType="1"/>
            </p:cNvSpPr>
            <p:nvPr/>
          </p:nvSpPr>
          <p:spPr bwMode="hidden">
            <a:xfrm>
              <a:off x="5256" y="3209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3" name="Line 165"/>
            <p:cNvSpPr>
              <a:spLocks noChangeShapeType="1"/>
            </p:cNvSpPr>
            <p:nvPr/>
          </p:nvSpPr>
          <p:spPr bwMode="hidden">
            <a:xfrm>
              <a:off x="5256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4" name="Line 166"/>
            <p:cNvSpPr>
              <a:spLocks noChangeShapeType="1"/>
            </p:cNvSpPr>
            <p:nvPr/>
          </p:nvSpPr>
          <p:spPr bwMode="hidden">
            <a:xfrm>
              <a:off x="4755" y="371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5" name="Line 167"/>
            <p:cNvSpPr>
              <a:spLocks noChangeShapeType="1"/>
            </p:cNvSpPr>
            <p:nvPr/>
          </p:nvSpPr>
          <p:spPr bwMode="hidden">
            <a:xfrm rot="-5400000">
              <a:off x="5006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6" name="Line 168"/>
            <p:cNvSpPr>
              <a:spLocks noChangeShapeType="1"/>
            </p:cNvSpPr>
            <p:nvPr/>
          </p:nvSpPr>
          <p:spPr bwMode="hidden">
            <a:xfrm rot="-5400000">
              <a:off x="5535" y="3460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7" name="Line 169"/>
            <p:cNvSpPr>
              <a:spLocks noChangeShapeType="1"/>
            </p:cNvSpPr>
            <p:nvPr/>
          </p:nvSpPr>
          <p:spPr bwMode="hidden">
            <a:xfrm rot="-5400000">
              <a:off x="5535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8" name="Line 170"/>
            <p:cNvSpPr>
              <a:spLocks noChangeShapeType="1"/>
            </p:cNvSpPr>
            <p:nvPr/>
          </p:nvSpPr>
          <p:spPr bwMode="hidden">
            <a:xfrm rot="-5400000">
              <a:off x="5006" y="3961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9" name="Line 171"/>
            <p:cNvSpPr>
              <a:spLocks noChangeShapeType="1"/>
            </p:cNvSpPr>
            <p:nvPr/>
          </p:nvSpPr>
          <p:spPr bwMode="hidden">
            <a:xfrm rot="-5400000">
              <a:off x="198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0" name="Line 172"/>
            <p:cNvSpPr>
              <a:spLocks noChangeShapeType="1"/>
            </p:cNvSpPr>
            <p:nvPr/>
          </p:nvSpPr>
          <p:spPr bwMode="hidden">
            <a:xfrm rot="-5400000">
              <a:off x="737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1" name="Line 173"/>
            <p:cNvSpPr>
              <a:spLocks noChangeShapeType="1"/>
            </p:cNvSpPr>
            <p:nvPr/>
          </p:nvSpPr>
          <p:spPr bwMode="hidden">
            <a:xfrm rot="-5400000">
              <a:off x="1266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2" name="Line 174"/>
            <p:cNvSpPr>
              <a:spLocks noChangeShapeType="1"/>
            </p:cNvSpPr>
            <p:nvPr/>
          </p:nvSpPr>
          <p:spPr bwMode="hidden">
            <a:xfrm rot="-5400000">
              <a:off x="1805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3" name="Line 175"/>
            <p:cNvSpPr>
              <a:spLocks noChangeShapeType="1"/>
            </p:cNvSpPr>
            <p:nvPr/>
          </p:nvSpPr>
          <p:spPr bwMode="hidden">
            <a:xfrm rot="-5400000">
              <a:off x="2334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4" name="Line 176"/>
            <p:cNvSpPr>
              <a:spLocks noChangeShapeType="1"/>
            </p:cNvSpPr>
            <p:nvPr/>
          </p:nvSpPr>
          <p:spPr bwMode="hidden">
            <a:xfrm rot="-5400000">
              <a:off x="2873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5" name="Line 177"/>
            <p:cNvSpPr>
              <a:spLocks noChangeShapeType="1"/>
            </p:cNvSpPr>
            <p:nvPr/>
          </p:nvSpPr>
          <p:spPr bwMode="hidden">
            <a:xfrm rot="-5400000">
              <a:off x="3402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6" name="Line 178"/>
            <p:cNvSpPr>
              <a:spLocks noChangeShapeType="1"/>
            </p:cNvSpPr>
            <p:nvPr/>
          </p:nvSpPr>
          <p:spPr bwMode="hidden">
            <a:xfrm rot="-5400000">
              <a:off x="3941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7" name="Line 179"/>
            <p:cNvSpPr>
              <a:spLocks noChangeShapeType="1"/>
            </p:cNvSpPr>
            <p:nvPr/>
          </p:nvSpPr>
          <p:spPr bwMode="hidden">
            <a:xfrm rot="-5400000">
              <a:off x="4470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8" name="Line 180"/>
            <p:cNvSpPr>
              <a:spLocks noChangeShapeType="1"/>
            </p:cNvSpPr>
            <p:nvPr/>
          </p:nvSpPr>
          <p:spPr bwMode="hidden">
            <a:xfrm rot="-5400000">
              <a:off x="5009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9" name="Line 181"/>
            <p:cNvSpPr>
              <a:spLocks noChangeShapeType="1"/>
            </p:cNvSpPr>
            <p:nvPr/>
          </p:nvSpPr>
          <p:spPr bwMode="hidden">
            <a:xfrm rot="-5400000">
              <a:off x="5538" y="-127"/>
              <a:ext cx="0" cy="390"/>
            </a:xfrm>
            <a:prstGeom prst="line">
              <a:avLst/>
            </a:prstGeom>
            <a:noFill/>
            <a:ln w="28575">
              <a:pattFill prst="pct25">
                <a:fgClr>
                  <a:schemeClr val="bg2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350" name="Group 182"/>
          <p:cNvGrpSpPr>
            <a:grpSpLocks/>
          </p:cNvGrpSpPr>
          <p:nvPr/>
        </p:nvGrpSpPr>
        <p:grpSpPr bwMode="auto">
          <a:xfrm>
            <a:off x="711200" y="1905000"/>
            <a:ext cx="10769600" cy="1676400"/>
            <a:chOff x="336" y="1200"/>
            <a:chExt cx="5088" cy="1056"/>
          </a:xfrm>
        </p:grpSpPr>
        <p:sp>
          <p:nvSpPr>
            <p:cNvPr id="7351" name="Rectangle 183"/>
            <p:cNvSpPr>
              <a:spLocks noChangeArrowheads="1"/>
            </p:cNvSpPr>
            <p:nvPr/>
          </p:nvSpPr>
          <p:spPr bwMode="auto">
            <a:xfrm>
              <a:off x="2880" y="1200"/>
              <a:ext cx="2544" cy="5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2" name="Rectangle 184"/>
            <p:cNvSpPr>
              <a:spLocks noChangeArrowheads="1"/>
            </p:cNvSpPr>
            <p:nvPr/>
          </p:nvSpPr>
          <p:spPr bwMode="auto">
            <a:xfrm>
              <a:off x="2880" y="1728"/>
              <a:ext cx="2544" cy="52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3" name="Rectangle 185"/>
            <p:cNvSpPr>
              <a:spLocks noChangeArrowheads="1"/>
            </p:cNvSpPr>
            <p:nvPr/>
          </p:nvSpPr>
          <p:spPr bwMode="auto">
            <a:xfrm>
              <a:off x="336" y="1728"/>
              <a:ext cx="2544" cy="528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4" name="Rectangle 186"/>
            <p:cNvSpPr>
              <a:spLocks noChangeArrowheads="1"/>
            </p:cNvSpPr>
            <p:nvPr/>
          </p:nvSpPr>
          <p:spPr bwMode="auto">
            <a:xfrm>
              <a:off x="336" y="1200"/>
              <a:ext cx="2544" cy="5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5" name="Rectangle 187"/>
            <p:cNvSpPr>
              <a:spLocks noChangeArrowheads="1"/>
            </p:cNvSpPr>
            <p:nvPr/>
          </p:nvSpPr>
          <p:spPr bwMode="white">
            <a:xfrm>
              <a:off x="432" y="1296"/>
              <a:ext cx="4896" cy="8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7356" name="Rectangle 188"/>
          <p:cNvSpPr>
            <a:spLocks noGrp="1" noChangeArrowheads="1"/>
          </p:cNvSpPr>
          <p:nvPr>
            <p:ph type="ctrTitle"/>
          </p:nvPr>
        </p:nvSpPr>
        <p:spPr>
          <a:xfrm>
            <a:off x="914400" y="2057400"/>
            <a:ext cx="10363200" cy="1371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7357" name="Rectangle 189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7358" name="Rectangle 190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359" name="Rectangle 191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360" name="Rectangle 19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6DA2ACC-8129-4D5F-A40E-7466A9CBACE9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  <p:grpSp>
        <p:nvGrpSpPr>
          <p:cNvPr id="7361" name="Group 193"/>
          <p:cNvGrpSpPr>
            <a:grpSpLocks/>
          </p:cNvGrpSpPr>
          <p:nvPr/>
        </p:nvGrpSpPr>
        <p:grpSpPr bwMode="auto">
          <a:xfrm>
            <a:off x="406400" y="6783388"/>
            <a:ext cx="11277600" cy="74612"/>
            <a:chOff x="192" y="4273"/>
            <a:chExt cx="5328" cy="47"/>
          </a:xfrm>
        </p:grpSpPr>
        <p:sp>
          <p:nvSpPr>
            <p:cNvPr id="7362" name="Rectangle 194"/>
            <p:cNvSpPr>
              <a:spLocks noChangeArrowheads="1"/>
            </p:cNvSpPr>
            <p:nvPr/>
          </p:nvSpPr>
          <p:spPr bwMode="ltGray">
            <a:xfrm>
              <a:off x="504" y="4273"/>
              <a:ext cx="312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3" name="Rectangle 195"/>
            <p:cNvSpPr>
              <a:spLocks noChangeArrowheads="1"/>
            </p:cNvSpPr>
            <p:nvPr/>
          </p:nvSpPr>
          <p:spPr bwMode="ltGray">
            <a:xfrm>
              <a:off x="192" y="4273"/>
              <a:ext cx="312" cy="4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4" name="Rectangle 196"/>
            <p:cNvSpPr>
              <a:spLocks noChangeArrowheads="1"/>
            </p:cNvSpPr>
            <p:nvPr/>
          </p:nvSpPr>
          <p:spPr bwMode="ltGray">
            <a:xfrm>
              <a:off x="1176" y="4273"/>
              <a:ext cx="312" cy="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5" name="Rectangle 197"/>
            <p:cNvSpPr>
              <a:spLocks noChangeArrowheads="1"/>
            </p:cNvSpPr>
            <p:nvPr/>
          </p:nvSpPr>
          <p:spPr bwMode="ltGray">
            <a:xfrm>
              <a:off x="864" y="4273"/>
              <a:ext cx="312" cy="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6" name="Rectangle 198"/>
            <p:cNvSpPr>
              <a:spLocks noChangeArrowheads="1"/>
            </p:cNvSpPr>
            <p:nvPr/>
          </p:nvSpPr>
          <p:spPr bwMode="ltGray">
            <a:xfrm>
              <a:off x="1848" y="4273"/>
              <a:ext cx="312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7" name="Rectangle 199"/>
            <p:cNvSpPr>
              <a:spLocks noChangeArrowheads="1"/>
            </p:cNvSpPr>
            <p:nvPr/>
          </p:nvSpPr>
          <p:spPr bwMode="ltGray">
            <a:xfrm>
              <a:off x="1536" y="4273"/>
              <a:ext cx="312" cy="4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8" name="Rectangle 200"/>
            <p:cNvSpPr>
              <a:spLocks noChangeArrowheads="1"/>
            </p:cNvSpPr>
            <p:nvPr/>
          </p:nvSpPr>
          <p:spPr bwMode="ltGray">
            <a:xfrm>
              <a:off x="2520" y="4273"/>
              <a:ext cx="312" cy="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9" name="Rectangle 201"/>
            <p:cNvSpPr>
              <a:spLocks noChangeArrowheads="1"/>
            </p:cNvSpPr>
            <p:nvPr/>
          </p:nvSpPr>
          <p:spPr bwMode="ltGray">
            <a:xfrm>
              <a:off x="2208" y="4273"/>
              <a:ext cx="312" cy="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0" name="Rectangle 202"/>
            <p:cNvSpPr>
              <a:spLocks noChangeArrowheads="1"/>
            </p:cNvSpPr>
            <p:nvPr/>
          </p:nvSpPr>
          <p:spPr bwMode="ltGray">
            <a:xfrm>
              <a:off x="3192" y="4273"/>
              <a:ext cx="312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1" name="Rectangle 203"/>
            <p:cNvSpPr>
              <a:spLocks noChangeArrowheads="1"/>
            </p:cNvSpPr>
            <p:nvPr/>
          </p:nvSpPr>
          <p:spPr bwMode="ltGray">
            <a:xfrm>
              <a:off x="2880" y="4273"/>
              <a:ext cx="312" cy="4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2" name="Rectangle 204"/>
            <p:cNvSpPr>
              <a:spLocks noChangeArrowheads="1"/>
            </p:cNvSpPr>
            <p:nvPr/>
          </p:nvSpPr>
          <p:spPr bwMode="ltGray">
            <a:xfrm>
              <a:off x="3864" y="4273"/>
              <a:ext cx="312" cy="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3" name="Rectangle 205"/>
            <p:cNvSpPr>
              <a:spLocks noChangeArrowheads="1"/>
            </p:cNvSpPr>
            <p:nvPr/>
          </p:nvSpPr>
          <p:spPr bwMode="ltGray">
            <a:xfrm>
              <a:off x="3552" y="4273"/>
              <a:ext cx="312" cy="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4" name="Rectangle 206"/>
            <p:cNvSpPr>
              <a:spLocks noChangeArrowheads="1"/>
            </p:cNvSpPr>
            <p:nvPr/>
          </p:nvSpPr>
          <p:spPr bwMode="ltGray">
            <a:xfrm>
              <a:off x="4536" y="4273"/>
              <a:ext cx="312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5" name="Rectangle 207"/>
            <p:cNvSpPr>
              <a:spLocks noChangeArrowheads="1"/>
            </p:cNvSpPr>
            <p:nvPr/>
          </p:nvSpPr>
          <p:spPr bwMode="ltGray">
            <a:xfrm>
              <a:off x="4224" y="4273"/>
              <a:ext cx="312" cy="4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6" name="Rectangle 208"/>
            <p:cNvSpPr>
              <a:spLocks noChangeArrowheads="1"/>
            </p:cNvSpPr>
            <p:nvPr/>
          </p:nvSpPr>
          <p:spPr bwMode="ltGray">
            <a:xfrm>
              <a:off x="5208" y="4273"/>
              <a:ext cx="312" cy="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77" name="Rectangle 209"/>
            <p:cNvSpPr>
              <a:spLocks noChangeArrowheads="1"/>
            </p:cNvSpPr>
            <p:nvPr/>
          </p:nvSpPr>
          <p:spPr bwMode="ltGray">
            <a:xfrm>
              <a:off x="4896" y="4273"/>
              <a:ext cx="312" cy="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800">
                <a:solidFill>
                  <a:srgbClr val="8383AD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7378" name="Picture 210" descr="posbul1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085" y="3363914"/>
            <a:ext cx="391583" cy="29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005283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4ABFF2-F7ED-4F3B-A127-18822EA3F27D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767475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424646-B2AC-4608-8285-ED8CC08FEEED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33225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CE592-73EA-4989-9448-408B02B0856F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76723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17C6F-1589-4A83-9E56-3F045C6AD516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70620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07F7A4-490B-440C-AB77-A186A955B46F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50694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75EA6-EFD9-4EC5-8E7F-379968950233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46499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BD2B7-0803-434C-8E41-01D60BE48FFA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748670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BC30A-197F-4ECD-B81D-52D703ECC0E0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339139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C00E43-853E-4FFA-8A60-12F7448951E6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232491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BA5D2-6E0A-4881-B5F5-0E6108035839}" type="slidenum">
              <a:rPr lang="ru-RU" altLang="ru-RU">
                <a:solidFill>
                  <a:srgbClr val="8383AD"/>
                </a:solidFill>
              </a:rPr>
              <a:pPr/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85636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8138D-6343-48B2-AEAE-FC2CAE9980E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363FE-C0AD-4922-A62A-22FCB465D5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269437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D4303-0B98-4E07-A1FB-482D6CBC4E2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75584-CE59-4B2C-A302-B193B891E0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386219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C6ADA-A3A9-47EE-943E-DE875FDB0B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AA7DC-709B-46D1-91A3-D40A5898FA8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674709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F1E97-D442-492E-8829-D1AC3DA41B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20E3C-D994-493C-871B-5F221AE8BF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44561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1EDBB-A022-46D0-A970-61231A204D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6011E-E3FE-42DF-93B7-5A21BB8601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904076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FB436-C93B-468F-BBBB-80D48E913B7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83E36-A508-438A-8D88-C646AFB602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606449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1B038-342F-4DDF-B7EF-CF36DD70BDB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2D357-DF85-4317-AFA4-66C64C7DF2A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574786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A6622-0D0F-4AFE-9B0A-5B01AE88E0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15D57-485B-4E79-B332-28CCEBDF98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74624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EF107-3172-4BE2-BCC4-5747926F417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8640E-800D-4882-8216-FB3D411CAA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086783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A58BB-58FA-473B-A2C2-5FE5E2DB7D3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03244-4343-4CA0-88DB-1651D2320D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432048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61D90-495E-4F61-98DC-A4E4C3F9123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33A6E-A5FC-4BDE-B62E-CAE4EBCA55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47413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8138D-6343-48B2-AEAE-FC2CAE9980E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363FE-C0AD-4922-A62A-22FCB465D5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326265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D4303-0B98-4E07-A1FB-482D6CBC4E2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75584-CE59-4B2C-A302-B193B891E0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811856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C6ADA-A3A9-47EE-943E-DE875FDB0B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AA7DC-709B-46D1-91A3-D40A5898FA8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971818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F1E97-D442-492E-8829-D1AC3DA41B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20E3C-D994-493C-871B-5F221AE8BF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73932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1EDBB-A022-46D0-A970-61231A204D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6011E-E3FE-42DF-93B7-5A21BB8601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928375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FB436-C93B-468F-BBBB-80D48E913B7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83E36-A508-438A-8D88-C646AFB602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91079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1B038-342F-4DDF-B7EF-CF36DD70BDB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2D357-DF85-4317-AFA4-66C64C7DF2A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637476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A6622-0D0F-4AFE-9B0A-5B01AE88E0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15D57-485B-4E79-B332-28CCEBDF98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524092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EF107-3172-4BE2-BCC4-5747926F417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8640E-800D-4882-8216-FB3D411CAA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94907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A58BB-58FA-473B-A2C2-5FE5E2DB7D3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03244-4343-4CA0-88DB-1651D2320D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5968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61D90-495E-4F61-98DC-A4E4C3F9123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33A6E-A5FC-4BDE-B62E-CAE4EBCA55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279578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8138D-6343-48B2-AEAE-FC2CAE9980E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363FE-C0AD-4922-A62A-22FCB465D5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29224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D4303-0B98-4E07-A1FB-482D6CBC4E2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75584-CE59-4B2C-A302-B193B891E0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23702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C6ADA-A3A9-47EE-943E-DE875FDB0B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AA7DC-709B-46D1-91A3-D40A5898FA8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75047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F1E97-D442-492E-8829-D1AC3DA41B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20E3C-D994-493C-871B-5F221AE8BF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311792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1EDBB-A022-46D0-A970-61231A204D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6011E-E3FE-42DF-93B7-5A21BB8601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532668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FB436-C93B-468F-BBBB-80D48E913B7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83E36-A508-438A-8D88-C646AFB602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340549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1B038-342F-4DDF-B7EF-CF36DD70BDB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2D357-DF85-4317-AFA4-66C64C7DF2A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07351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A6622-0D0F-4AFE-9B0A-5B01AE88E0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15D57-485B-4E79-B332-28CCEBDF98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0200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EF107-3172-4BE2-BCC4-5747926F417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8640E-800D-4882-8216-FB3D411CAA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731404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A58BB-58FA-473B-A2C2-5FE5E2DB7D3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03244-4343-4CA0-88DB-1651D2320D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470552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61D90-495E-4F61-98DC-A4E4C3F9123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33A6E-A5FC-4BDE-B62E-CAE4EBCA55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468325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8138D-6343-48B2-AEAE-FC2CAE9980E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363FE-C0AD-4922-A62A-22FCB465D5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52672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D4303-0B98-4E07-A1FB-482D6CBC4E2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75584-CE59-4B2C-A302-B193B891E0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0259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C6ADA-A3A9-47EE-943E-DE875FDB0B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AA7DC-709B-46D1-91A3-D40A5898FA8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69096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F1E97-D442-492E-8829-D1AC3DA41B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20E3C-D994-493C-871B-5F221AE8BF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063470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1EDBB-A022-46D0-A970-61231A204D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6011E-E3FE-42DF-93B7-5A21BB8601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35645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FB436-C93B-468F-BBBB-80D48E913B7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83E36-A508-438A-8D88-C646AFB602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567041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1B038-342F-4DDF-B7EF-CF36DD70BDB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2D357-DF85-4317-AFA4-66C64C7DF2A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562862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A6622-0D0F-4AFE-9B0A-5B01AE88E0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15D57-485B-4E79-B332-28CCEBDF98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704645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EF107-3172-4BE2-BCC4-5747926F417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8640E-800D-4882-8216-FB3D411CAA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367748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A58BB-58FA-473B-A2C2-5FE5E2DB7D3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03244-4343-4CA0-88DB-1651D2320D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16288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61D90-495E-4F61-98DC-A4E4C3F9123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33A6E-A5FC-4BDE-B62E-CAE4EBCA55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898963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8138D-6343-48B2-AEAE-FC2CAE9980E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363FE-C0AD-4922-A62A-22FCB465D5C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483141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D4303-0B98-4E07-A1FB-482D6CBC4E2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75584-CE59-4B2C-A302-B193B891E0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36525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C6ADA-A3A9-47EE-943E-DE875FDB0BC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AA7DC-709B-46D1-91A3-D40A5898FA8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780379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F1E97-D442-492E-8829-D1AC3DA41B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20E3C-D994-493C-871B-5F221AE8BFE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186591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1EDBB-A022-46D0-A970-61231A204D4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6011E-E3FE-42DF-93B7-5A21BB86015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318873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FB436-C93B-468F-BBBB-80D48E913B7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83E36-A508-438A-8D88-C646AFB602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729685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1B038-342F-4DDF-B7EF-CF36DD70BDB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2D357-DF85-4317-AFA4-66C64C7DF2A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33436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A6622-0D0F-4AFE-9B0A-5B01AE88E0F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15D57-485B-4E79-B332-28CCEBDF98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50000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EF107-3172-4BE2-BCC4-5747926F417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8640E-800D-4882-8216-FB3D411CAA1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028762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A58BB-58FA-473B-A2C2-5FE5E2DB7D3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03244-4343-4CA0-88DB-1651D2320D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511162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61D90-495E-4F61-98DC-A4E4C3F9123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33A6E-A5FC-4BDE-B62E-CAE4EBCA55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39701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3C9BE3-9899-475B-9884-FD9E468EF5A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84919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18542B-0DC2-44E0-A925-5FA20D8C387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999746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10716D-99A7-4D04-8A49-BF0D9F25D36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980138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2F91E0-F66C-4270-87F3-C7F4756F2D7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530658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66A30E-3511-4A8F-BFE2-62962EC650C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824917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00DE91-E8CB-4794-B83F-072796F5A43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280968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7A6969-44AA-470A-AA74-6867F04155E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389928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1800C-230A-4C3E-83F5-67955761E27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991632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223C24-E534-47CB-9804-97323A5963B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335473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FF18BE-DE08-493F-A35E-F5E7A2A8BBD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89708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40F730-B8D8-460C-A0D8-62675A4339A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567949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117224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325946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753393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47269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61503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293236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21640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223907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946519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256941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91655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304986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496212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290970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67067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920564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552408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67413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17181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760472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82774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63551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3E7D8-A730-4C94-BAE3-FB1059E613F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53614-AD87-4AA6-BF1D-FAC3516DD0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8029982"/>
      </p:ext>
    </p:extLst>
  </p:cSld>
  <p:clrMapOvr>
    <a:masterClrMapping/>
  </p:clrMapOvr>
  <p:transition>
    <p:wedge/>
  </p:transition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2457C-085C-4846-9613-CCB1300D077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ED422-7194-45FB-A4E8-1A92C14F58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66673775"/>
      </p:ext>
    </p:extLst>
  </p:cSld>
  <p:clrMapOvr>
    <a:masterClrMapping/>
  </p:clrMapOvr>
  <p:transition>
    <p:wedge/>
  </p:transition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D643C-BA63-4630-AB48-A289B41FFF9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9253F-15CA-4A9B-9087-D696365C14B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7067248"/>
      </p:ext>
    </p:extLst>
  </p:cSld>
  <p:clrMapOvr>
    <a:masterClrMapping/>
  </p:clrMapOvr>
  <p:transition>
    <p:wedge/>
  </p:transition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45E18-B7B7-4F66-9CB8-F7C0EA662A2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2C8F7-358A-4346-B73B-B0BE0C68C8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96155252"/>
      </p:ext>
    </p:extLst>
  </p:cSld>
  <p:clrMapOvr>
    <a:masterClrMapping/>
  </p:clrMapOvr>
  <p:transition>
    <p:wedge/>
  </p:transition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9FAE7-6A29-48FE-9EEA-B01555360EB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2B42D1-40DC-4356-B06C-D8BB4527C2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4518439"/>
      </p:ext>
    </p:extLst>
  </p:cSld>
  <p:clrMapOvr>
    <a:masterClrMapping/>
  </p:clrMapOvr>
  <p:transition>
    <p:wedge/>
  </p:transition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5B114-8623-4441-94C6-233E2963461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8FEA9-47C8-4533-8C32-6C16B85D3A4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061038"/>
      </p:ext>
    </p:extLst>
  </p:cSld>
  <p:clrMapOvr>
    <a:masterClrMapping/>
  </p:clrMapOvr>
  <p:transition>
    <p:wedge/>
  </p:transition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1807C-3ACE-464F-8156-3A6136304DE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20F8F-B538-43F9-8758-470541DF94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2354951"/>
      </p:ext>
    </p:extLst>
  </p:cSld>
  <p:clrMapOvr>
    <a:masterClrMapping/>
  </p:clrMapOvr>
  <p:transition>
    <p:wedge/>
  </p:transition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6063F-11B5-4942-8B77-2E82AC62091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CF386-081E-4395-85D4-477DB008F9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7620908"/>
      </p:ext>
    </p:extLst>
  </p:cSld>
  <p:clrMapOvr>
    <a:masterClrMapping/>
  </p:clrMapOvr>
  <p:transition>
    <p:wedge/>
  </p:transition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A0AD9-4004-4D08-BAC3-4732F77DB3A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43B9F1-7214-4B7C-AFF2-7B95CC5352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4801694"/>
      </p:ext>
    </p:extLst>
  </p:cSld>
  <p:clrMapOvr>
    <a:masterClrMapping/>
  </p:clrMapOvr>
  <p:transition>
    <p:wedge/>
  </p:transition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DDF76-2CF2-4976-AD2D-B7DBC54D6A0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384C05-5080-46E3-A5CB-C24584EF72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4545147"/>
      </p:ext>
    </p:extLst>
  </p:cSld>
  <p:clrMapOvr>
    <a:masterClrMapping/>
  </p:clrMapOvr>
  <p:transition>
    <p:wedge/>
  </p:transition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E6C-BB73-4E2F-9353-5023D6899B4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2C0A33-85A5-4341-9A45-2F578280EE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822819"/>
      </p:ext>
    </p:extLst>
  </p:cSld>
  <p:clrMapOvr>
    <a:masterClrMapping/>
  </p:clrMapOvr>
  <p:transition>
    <p:wedge/>
  </p:transition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3E7D8-A730-4C94-BAE3-FB1059E613F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53614-AD87-4AA6-BF1D-FAC3516DD0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0563046"/>
      </p:ext>
    </p:extLst>
  </p:cSld>
  <p:clrMapOvr>
    <a:masterClrMapping/>
  </p:clrMapOvr>
  <p:transition>
    <p:wedge/>
  </p:transition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2457C-085C-4846-9613-CCB1300D077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ED422-7194-45FB-A4E8-1A92C14F58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2949983"/>
      </p:ext>
    </p:extLst>
  </p:cSld>
  <p:clrMapOvr>
    <a:masterClrMapping/>
  </p:clrMapOvr>
  <p:transition>
    <p:wedge/>
  </p:transition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D643C-BA63-4630-AB48-A289B41FFF9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9253F-15CA-4A9B-9087-D696365C14B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9393742"/>
      </p:ext>
    </p:extLst>
  </p:cSld>
  <p:clrMapOvr>
    <a:masterClrMapping/>
  </p:clrMapOvr>
  <p:transition>
    <p:wedge/>
  </p:transition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45E18-B7B7-4F66-9CB8-F7C0EA662A2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2C8F7-358A-4346-B73B-B0BE0C68C8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1147413"/>
      </p:ext>
    </p:extLst>
  </p:cSld>
  <p:clrMapOvr>
    <a:masterClrMapping/>
  </p:clrMapOvr>
  <p:transition>
    <p:wedge/>
  </p:transition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9FAE7-6A29-48FE-9EEA-B01555360EB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2B42D1-40DC-4356-B06C-D8BB4527C2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1934664"/>
      </p:ext>
    </p:extLst>
  </p:cSld>
  <p:clrMapOvr>
    <a:masterClrMapping/>
  </p:clrMapOvr>
  <p:transition>
    <p:wedge/>
  </p:transition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5B114-8623-4441-94C6-233E2963461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8FEA9-47C8-4533-8C32-6C16B85D3A4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6313673"/>
      </p:ext>
    </p:extLst>
  </p:cSld>
  <p:clrMapOvr>
    <a:masterClrMapping/>
  </p:clrMapOvr>
  <p:transition>
    <p:wedge/>
  </p:transition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1807C-3ACE-464F-8156-3A6136304DE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20F8F-B538-43F9-8758-470541DF94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5236256"/>
      </p:ext>
    </p:extLst>
  </p:cSld>
  <p:clrMapOvr>
    <a:masterClrMapping/>
  </p:clrMapOvr>
  <p:transition>
    <p:wedge/>
  </p:transition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6063F-11B5-4942-8B77-2E82AC62091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CF386-081E-4395-85D4-477DB008F9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6369207"/>
      </p:ext>
    </p:extLst>
  </p:cSld>
  <p:clrMapOvr>
    <a:masterClrMapping/>
  </p:clrMapOvr>
  <p:transition>
    <p:wedge/>
  </p:transition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A0AD9-4004-4D08-BAC3-4732F77DB3A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43B9F1-7214-4B7C-AFF2-7B95CC5352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9665254"/>
      </p:ext>
    </p:extLst>
  </p:cSld>
  <p:clrMapOvr>
    <a:masterClrMapping/>
  </p:clrMapOvr>
  <p:transition>
    <p:wedge/>
  </p:transition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DDF76-2CF2-4976-AD2D-B7DBC54D6A0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384C05-5080-46E3-A5CB-C24584EF72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63787576"/>
      </p:ext>
    </p:extLst>
  </p:cSld>
  <p:clrMapOvr>
    <a:masterClrMapping/>
  </p:clrMapOvr>
  <p:transition>
    <p:wedge/>
  </p:transition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E6C-BB73-4E2F-9353-5023D6899B4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2C0A33-85A5-4341-9A45-2F578280EE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5649015"/>
      </p:ext>
    </p:extLst>
  </p:cSld>
  <p:clrMapOvr>
    <a:masterClrMapping/>
  </p:clrMapOvr>
  <p:transition>
    <p:wedge/>
  </p:transition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3E7D8-A730-4C94-BAE3-FB1059E613F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53614-AD87-4AA6-BF1D-FAC3516DD0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4101261"/>
      </p:ext>
    </p:extLst>
  </p:cSld>
  <p:clrMapOvr>
    <a:masterClrMapping/>
  </p:clrMapOvr>
  <p:transition>
    <p:wedge/>
  </p:transition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2457C-085C-4846-9613-CCB1300D077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ED422-7194-45FB-A4E8-1A92C14F58B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3029891"/>
      </p:ext>
    </p:extLst>
  </p:cSld>
  <p:clrMapOvr>
    <a:masterClrMapping/>
  </p:clrMapOvr>
  <p:transition>
    <p:wedge/>
  </p:transition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D643C-BA63-4630-AB48-A289B41FFF90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49253F-15CA-4A9B-9087-D696365C14B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2995686"/>
      </p:ext>
    </p:extLst>
  </p:cSld>
  <p:clrMapOvr>
    <a:masterClrMapping/>
  </p:clrMapOvr>
  <p:transition>
    <p:wedge/>
  </p:transition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45E18-B7B7-4F66-9CB8-F7C0EA662A2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82C8F7-358A-4346-B73B-B0BE0C68C8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5864775"/>
      </p:ext>
    </p:extLst>
  </p:cSld>
  <p:clrMapOvr>
    <a:masterClrMapping/>
  </p:clrMapOvr>
  <p:transition>
    <p:wedge/>
  </p:transition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9FAE7-6A29-48FE-9EEA-B01555360EB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2B42D1-40DC-4356-B06C-D8BB4527C2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8607498"/>
      </p:ext>
    </p:extLst>
  </p:cSld>
  <p:clrMapOvr>
    <a:masterClrMapping/>
  </p:clrMapOvr>
  <p:transition>
    <p:wedge/>
  </p:transition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5B114-8623-4441-94C6-233E2963461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8FEA9-47C8-4533-8C32-6C16B85D3A4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0993107"/>
      </p:ext>
    </p:extLst>
  </p:cSld>
  <p:clrMapOvr>
    <a:masterClrMapping/>
  </p:clrMapOvr>
  <p:transition>
    <p:wedge/>
  </p:transition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1807C-3ACE-464F-8156-3A6136304DE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20F8F-B538-43F9-8758-470541DF942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1661193"/>
      </p:ext>
    </p:extLst>
  </p:cSld>
  <p:clrMapOvr>
    <a:masterClrMapping/>
  </p:clrMapOvr>
  <p:transition>
    <p:wedge/>
  </p:transition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6063F-11B5-4942-8B77-2E82AC62091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CF386-081E-4395-85D4-477DB008F9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0758692"/>
      </p:ext>
    </p:extLst>
  </p:cSld>
  <p:clrMapOvr>
    <a:masterClrMapping/>
  </p:clrMapOvr>
  <p:transition>
    <p:wedge/>
  </p:transition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A0AD9-4004-4D08-BAC3-4732F77DB3A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43B9F1-7214-4B7C-AFF2-7B95CC5352A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5569232"/>
      </p:ext>
    </p:extLst>
  </p:cSld>
  <p:clrMapOvr>
    <a:masterClrMapping/>
  </p:clrMapOvr>
  <p:transition>
    <p:wedge/>
  </p:transition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DDF76-2CF2-4976-AD2D-B7DBC54D6A0C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384C05-5080-46E3-A5CB-C24584EF72D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1131669"/>
      </p:ext>
    </p:extLst>
  </p:cSld>
  <p:clrMapOvr>
    <a:masterClrMapping/>
  </p:clrMapOvr>
  <p:transition>
    <p:wedge/>
  </p:transition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E3E6C-BB73-4E2F-9353-5023D6899B41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2C0A33-85A5-4341-9A45-2F578280EE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9806125"/>
      </p:ext>
    </p:extLst>
  </p:cSld>
  <p:clrMapOvr>
    <a:masterClrMapping/>
  </p:clrMapOvr>
  <p:transition>
    <p:wedge/>
  </p:transition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1DE624-B734-4B8A-BD16-1B5A32DAC60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623141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E3D8A-BE71-4B5E-B1DA-31E6B847E6A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571874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AD9AA-CC34-4CA9-BCAE-8E17D3C0D8D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489391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1B6100-A644-4CAC-A395-9D49C5588D2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597127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22FA9E-B21A-4221-9547-A56E884C2A3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75365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CBB244-FDBC-442D-A7E1-7D6D7AF0E54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34354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374739-2114-4509-999A-8194B704C93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086959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42BB5D-AC5E-4587-B0E2-E96BE0822E7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873266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461E3-5FED-47F7-90C2-EC68D616E10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945623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1BEED-E7B9-42CD-8D48-60584159F10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760351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EEB78B-66FE-4578-8445-B08BDB1D1D5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707105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C35F8071-95FD-4A93-8CB7-697C828402A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767006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DFC0EEC6-7F6F-47AB-B71B-619967D1F6A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787715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E86FE-944D-499C-AF40-5F30A12E790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904082"/>
      </p:ext>
    </p:extLst>
  </p:cSld>
  <p:clrMapOvr>
    <a:masterClrMapping/>
  </p:clrMapOvr>
  <p:transition advClick="0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EA357-48E1-4D5A-9A48-6CA85DBF9C4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370308"/>
      </p:ext>
    </p:extLst>
  </p:cSld>
  <p:clrMapOvr>
    <a:masterClrMapping/>
  </p:clrMapOvr>
  <p:transition advClick="0"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B5FEB-61F6-4575-8E52-2B8E63152F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233308"/>
      </p:ext>
    </p:extLst>
  </p:cSld>
  <p:clrMapOvr>
    <a:masterClrMapping/>
  </p:clrMapOvr>
  <p:transition advClick="0"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AB8A93-DEE4-4556-BF1A-93EA2251884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815279"/>
      </p:ext>
    </p:extLst>
  </p:cSld>
  <p:clrMapOvr>
    <a:masterClrMapping/>
  </p:clrMapOvr>
  <p:transition advClick="0"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723BE-D048-4CF6-827B-1E6A58EE428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84302"/>
      </p:ext>
    </p:extLst>
  </p:cSld>
  <p:clrMapOvr>
    <a:masterClrMapping/>
  </p:clrMapOvr>
  <p:transition advClick="0"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27BA99-085C-4270-A61E-C5810939BC1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746254"/>
      </p:ext>
    </p:extLst>
  </p:cSld>
  <p:clrMapOvr>
    <a:masterClrMapping/>
  </p:clrMapOvr>
  <p:transition advClick="0"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ACCE6-E568-4DA9-A653-010609698E7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874370"/>
      </p:ext>
    </p:extLst>
  </p:cSld>
  <p:clrMapOvr>
    <a:masterClrMapping/>
  </p:clrMapOvr>
  <p:transition advClick="0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A4B-AE7D-4F89-B818-2E78B1D92CB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929085"/>
      </p:ext>
    </p:extLst>
  </p:cSld>
  <p:clrMapOvr>
    <a:masterClrMapping/>
  </p:clrMapOvr>
  <p:transition advClick="0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3B018-06CE-4861-A684-D4044071155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171743"/>
      </p:ext>
    </p:extLst>
  </p:cSld>
  <p:clrMapOvr>
    <a:masterClrMapping/>
  </p:clrMapOvr>
  <p:transition advClick="0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107BA4-7098-4F0D-A9C9-9E757D717A4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713301"/>
      </p:ext>
    </p:extLst>
  </p:cSld>
  <p:clrMapOvr>
    <a:masterClrMapping/>
  </p:clrMapOvr>
  <p:transition advClick="0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BA576-2713-4997-8298-13496E0B5E7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272199"/>
      </p:ext>
    </p:extLst>
  </p:cSld>
  <p:clrMapOvr>
    <a:masterClrMapping/>
  </p:clrMapOvr>
  <p:transition advClick="0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E86FE-944D-499C-AF40-5F30A12E790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401987"/>
      </p:ext>
    </p:extLst>
  </p:cSld>
  <p:clrMapOvr>
    <a:masterClrMapping/>
  </p:clrMapOvr>
  <p:transition advClick="0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EA357-48E1-4D5A-9A48-6CA85DBF9C4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618124"/>
      </p:ext>
    </p:extLst>
  </p:cSld>
  <p:clrMapOvr>
    <a:masterClrMapping/>
  </p:clrMapOvr>
  <p:transition advClick="0"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B5FEB-61F6-4575-8E52-2B8E63152F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66114"/>
      </p:ext>
    </p:extLst>
  </p:cSld>
  <p:clrMapOvr>
    <a:masterClrMapping/>
  </p:clrMapOvr>
  <p:transition advClick="0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AB8A93-DEE4-4556-BF1A-93EA2251884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195661"/>
      </p:ext>
    </p:extLst>
  </p:cSld>
  <p:clrMapOvr>
    <a:masterClrMapping/>
  </p:clrMapOvr>
  <p:transition advClick="0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723BE-D048-4CF6-827B-1E6A58EE428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491418"/>
      </p:ext>
    </p:extLst>
  </p:cSld>
  <p:clrMapOvr>
    <a:masterClrMapping/>
  </p:clrMapOvr>
  <p:transition advClick="0"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27BA99-085C-4270-A61E-C5810939BC1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430505"/>
      </p:ext>
    </p:extLst>
  </p:cSld>
  <p:clrMapOvr>
    <a:masterClrMapping/>
  </p:clrMapOvr>
  <p:transition advClick="0"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ACCE6-E568-4DA9-A653-010609698E7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345976"/>
      </p:ext>
    </p:extLst>
  </p:cSld>
  <p:clrMapOvr>
    <a:masterClrMapping/>
  </p:clrMapOvr>
  <p:transition advClick="0"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A4B-AE7D-4F89-B818-2E78B1D92CB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68319"/>
      </p:ext>
    </p:extLst>
  </p:cSld>
  <p:clrMapOvr>
    <a:masterClrMapping/>
  </p:clrMapOvr>
  <p:transition advClick="0"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3B018-06CE-4861-A684-D4044071155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050155"/>
      </p:ext>
    </p:extLst>
  </p:cSld>
  <p:clrMapOvr>
    <a:masterClrMapping/>
  </p:clrMapOvr>
  <p:transition advClick="0"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107BA4-7098-4F0D-A9C9-9E757D717A4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715685"/>
      </p:ext>
    </p:extLst>
  </p:cSld>
  <p:clrMapOvr>
    <a:masterClrMapping/>
  </p:clrMapOvr>
  <p:transition advClick="0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BA576-2713-4997-8298-13496E0B5E7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04723"/>
      </p:ext>
    </p:extLst>
  </p:cSld>
  <p:clrMapOvr>
    <a:masterClrMapping/>
  </p:clrMapOvr>
  <p:transition advClick="0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E86FE-944D-499C-AF40-5F30A12E790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330528"/>
      </p:ext>
    </p:extLst>
  </p:cSld>
  <p:clrMapOvr>
    <a:masterClrMapping/>
  </p:clrMapOvr>
  <p:transition advClick="0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EA357-48E1-4D5A-9A48-6CA85DBF9C4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955721"/>
      </p:ext>
    </p:extLst>
  </p:cSld>
  <p:clrMapOvr>
    <a:masterClrMapping/>
  </p:clrMapOvr>
  <p:transition advClick="0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B5FEB-61F6-4575-8E52-2B8E63152F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376283"/>
      </p:ext>
    </p:extLst>
  </p:cSld>
  <p:clrMapOvr>
    <a:masterClrMapping/>
  </p:clrMapOvr>
  <p:transition advClick="0"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AB8A93-DEE4-4556-BF1A-93EA2251884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854362"/>
      </p:ext>
    </p:extLst>
  </p:cSld>
  <p:clrMapOvr>
    <a:masterClrMapping/>
  </p:clrMapOvr>
  <p:transition advClick="0"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723BE-D048-4CF6-827B-1E6A58EE428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329494"/>
      </p:ext>
    </p:extLst>
  </p:cSld>
  <p:clrMapOvr>
    <a:masterClrMapping/>
  </p:clrMapOvr>
  <p:transition advClick="0"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27BA99-085C-4270-A61E-C5810939BC1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363943"/>
      </p:ext>
    </p:extLst>
  </p:cSld>
  <p:clrMapOvr>
    <a:masterClrMapping/>
  </p:clrMapOvr>
  <p:transition advClick="0"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ACCE6-E568-4DA9-A653-010609698E7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37902"/>
      </p:ext>
    </p:extLst>
  </p:cSld>
  <p:clrMapOvr>
    <a:masterClrMapping/>
  </p:clrMapOvr>
  <p:transition advClick="0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A4B-AE7D-4F89-B818-2E78B1D92CB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107811"/>
      </p:ext>
    </p:extLst>
  </p:cSld>
  <p:clrMapOvr>
    <a:masterClrMapping/>
  </p:clrMapOvr>
  <p:transition advClick="0"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3B018-06CE-4861-A684-D4044071155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457334"/>
      </p:ext>
    </p:extLst>
  </p:cSld>
  <p:clrMapOvr>
    <a:masterClrMapping/>
  </p:clrMapOvr>
  <p:transition advClick="0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107BA4-7098-4F0D-A9C9-9E757D717A4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401771"/>
      </p:ext>
    </p:extLst>
  </p:cSld>
  <p:clrMapOvr>
    <a:masterClrMapping/>
  </p:clrMapOvr>
  <p:transition advClick="0"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BA576-2713-4997-8298-13496E0B5E7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67825"/>
      </p:ext>
    </p:extLst>
  </p:cSld>
  <p:clrMapOvr>
    <a:masterClrMapping/>
  </p:clrMapOvr>
  <p:transition advClick="0"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E86FE-944D-499C-AF40-5F30A12E790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433705"/>
      </p:ext>
    </p:extLst>
  </p:cSld>
  <p:clrMapOvr>
    <a:masterClrMapping/>
  </p:clrMapOvr>
  <p:transition advClick="0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9EA357-48E1-4D5A-9A48-6CA85DBF9C4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681485"/>
      </p:ext>
    </p:extLst>
  </p:cSld>
  <p:clrMapOvr>
    <a:masterClrMapping/>
  </p:clrMapOvr>
  <p:transition advClick="0"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B5FEB-61F6-4575-8E52-2B8E63152FF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75702"/>
      </p:ext>
    </p:extLst>
  </p:cSld>
  <p:clrMapOvr>
    <a:masterClrMapping/>
  </p:clrMapOvr>
  <p:transition advClick="0"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AB8A93-DEE4-4556-BF1A-93EA2251884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642284"/>
      </p:ext>
    </p:extLst>
  </p:cSld>
  <p:clrMapOvr>
    <a:masterClrMapping/>
  </p:clrMapOvr>
  <p:transition advClick="0"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723BE-D048-4CF6-827B-1E6A58EE428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145229"/>
      </p:ext>
    </p:extLst>
  </p:cSld>
  <p:clrMapOvr>
    <a:masterClrMapping/>
  </p:clrMapOvr>
  <p:transition advClick="0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27BA99-085C-4270-A61E-C5810939BC1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57824"/>
      </p:ext>
    </p:extLst>
  </p:cSld>
  <p:clrMapOvr>
    <a:masterClrMapping/>
  </p:clrMapOvr>
  <p:transition advClick="0"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ACCE6-E568-4DA9-A653-010609698E7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184320"/>
      </p:ext>
    </p:extLst>
  </p:cSld>
  <p:clrMapOvr>
    <a:masterClrMapping/>
  </p:clrMapOvr>
  <p:transition advClick="0"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A4B-AE7D-4F89-B818-2E78B1D92CB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33493"/>
      </p:ext>
    </p:extLst>
  </p:cSld>
  <p:clrMapOvr>
    <a:masterClrMapping/>
  </p:clrMapOvr>
  <p:transition advClick="0"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3B018-06CE-4861-A684-D4044071155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611828"/>
      </p:ext>
    </p:extLst>
  </p:cSld>
  <p:clrMapOvr>
    <a:masterClrMapping/>
  </p:clrMapOvr>
  <p:transition advClick="0"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107BA4-7098-4F0D-A9C9-9E757D717A4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688077"/>
      </p:ext>
    </p:extLst>
  </p:cSld>
  <p:clrMapOvr>
    <a:masterClrMapping/>
  </p:clrMapOvr>
  <p:transition advClick="0"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CBA576-2713-4997-8298-13496E0B5E7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00894"/>
      </p:ext>
    </p:extLst>
  </p:cSld>
  <p:clrMapOvr>
    <a:masterClrMapping/>
  </p:clrMapOvr>
  <p:transition advClick="0"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82544-134A-4CAF-A5ED-1791289A645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358290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2BCDB4-C61F-4A73-8738-73D4C7B92E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061728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B8BE47-899D-40CD-B275-EE3C84D8C13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080238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B866DF-A976-47F2-A720-A5820022891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66731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241D5B-24AC-4986-A5C1-EB680C2DB85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613440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3F0A6D-5DC3-4F43-9A89-19EA9060EA2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18002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7182A5-B4DC-49F4-A4C9-795404541D7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890223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B502C-11A3-46C2-A429-46DCB867983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479608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EAC68B-27EC-4280-8049-A45853611BB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619168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D814D-4E0E-4B8A-8DFA-C4679EAB036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941682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97AD0-C036-4CF7-99E5-3AFF9E81B3E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15530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82544-134A-4CAF-A5ED-1791289A645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345186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2BCDB4-C61F-4A73-8738-73D4C7B92E1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19215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B8BE47-899D-40CD-B275-EE3C84D8C13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662569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B866DF-A976-47F2-A720-A5820022891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191740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241D5B-24AC-4986-A5C1-EB680C2DB85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93606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3F0A6D-5DC3-4F43-9A89-19EA9060EA2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868967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7182A5-B4DC-49F4-A4C9-795404541D7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066121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B502C-11A3-46C2-A429-46DCB867983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250960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EAC68B-27EC-4280-8049-A45853611BB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379206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D814D-4E0E-4B8A-8DFA-C4679EAB036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457950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97AD0-C036-4CF7-99E5-3AFF9E81B3E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298843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4A7FBBF-C0B7-4F6E-B29B-435A7D8C066A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021668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98F144-33FD-4268-9C2A-291322A2C46D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871200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399F3-CB18-4492-9523-9ADF94D9618B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55416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87DE56-8279-4796-A014-87DD9973DA5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379028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4FBAA-070A-446D-9BB1-927CA8490883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572921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94599-A2FC-42AF-A574-7CE0E7F9F605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031900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5E24D-1264-4711-A482-5455A7D41F8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376715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20B29A-E6BB-44E7-A2E5-41DAE70F3546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464838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E4238-CFD4-44EA-8E66-398D8D4842BB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552555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7456C-A16E-4058-B3F4-A1163704C05F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368917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CA98E7-820E-44BC-9C07-80F3B23B4136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026030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76400"/>
            <a:ext cx="10363200" cy="1828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4A7FBBF-C0B7-4F6E-B29B-435A7D8C066A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58068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98F144-33FD-4268-9C2A-291322A2C46D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04686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399F3-CB18-4492-9523-9ADF94D9618B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641205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87DE56-8279-4796-A014-87DD9973DA5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688967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4FBAA-070A-446D-9BB1-927CA8490883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347326"/>
      </p:ext>
    </p:extLst>
  </p:cSld>
  <p:clrMapOvr>
    <a:masterClrMapping/>
  </p:clrMapOvr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94599-A2FC-42AF-A574-7CE0E7F9F605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43438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5E24D-1264-4711-A482-5455A7D41F8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588786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20B29A-E6BB-44E7-A2E5-41DAE70F3546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57429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5E4238-CFD4-44EA-8E66-398D8D4842BB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85298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7456C-A16E-4058-B3F4-A1163704C05F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794885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381000"/>
            <a:ext cx="27432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0264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CA98E7-820E-44BC-9C07-80F3B23B4136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406655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632306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726401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86613924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891074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309072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061520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048304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77641787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01006183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098416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124640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689175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830062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44261680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274465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552688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453667"/>
      </p:ext>
    </p:extLst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245059"/>
      </p:ext>
    </p:extLst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47037269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21536183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137798"/>
      </p:ext>
    </p:extLst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749005"/>
      </p:ext>
    </p:extLst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944301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402961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1317115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416879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059876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528445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8855114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86818752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85156682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618975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675736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26CADD-752A-4967-B5D7-77CBFD6BC0B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870572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36124A-5192-471D-AF8E-3ABDBF4BC0C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26883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8F6D59-3942-45F0-95DD-ABC4FFB2C3F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720004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6A09A9-8400-48A7-A85D-81A57B76094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375722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F1F7A6-C943-4C87-9C58-31EF73DD406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01822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8B4749-FDBC-4D57-A2F4-D0A3173FE0C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041946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18D0B-0607-46CE-83C0-98D078A7092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901397"/>
      </p:ext>
    </p:extLst>
  </p:cSld>
  <p:clrMapOvr>
    <a:masterClrMapping/>
  </p:clrMapOvr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D5D24E-4CA9-4A1B-ABEA-87C2E30A4D1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882913"/>
      </p:ext>
    </p:extLst>
  </p:cSld>
  <p:clrMapOvr>
    <a:masterClrMapping/>
  </p:clrMapOvr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EEEBF7-64F3-4908-AB75-6BF9E2265F9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321377"/>
      </p:ext>
    </p:extLst>
  </p:cSld>
  <p:clrMapOvr>
    <a:masterClrMapping/>
  </p:clrMapOvr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28A54E-34A0-4243-99D2-4B018ED064C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985206"/>
      </p:ext>
    </p:extLst>
  </p:cSld>
  <p:clrMapOvr>
    <a:masterClrMapping/>
  </p:clrMapOvr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5B738A-3CFA-4EF2-BF0E-8D84098857F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537089"/>
      </p:ext>
    </p:extLst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26CADD-752A-4967-B5D7-77CBFD6BC0B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014589"/>
      </p:ext>
    </p:extLst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36124A-5192-471D-AF8E-3ABDBF4BC0C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90663"/>
      </p:ext>
    </p:extLst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8F6D59-3942-45F0-95DD-ABC4FFB2C3F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01203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6A09A9-8400-48A7-A85D-81A57B76094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30661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F1F7A6-C943-4C87-9C58-31EF73DD406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58054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8B4749-FDBC-4D57-A2F4-D0A3173FE0C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889981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18D0B-0607-46CE-83C0-98D078A7092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092308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D5D24E-4CA9-4A1B-ABEA-87C2E30A4D1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905862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EEEBF7-64F3-4908-AB75-6BF9E2265F9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993268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28A54E-34A0-4243-99D2-4B018ED064C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050965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5B738A-3CFA-4EF2-BF0E-8D84098857F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824988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921" y="2129984"/>
            <a:ext cx="1036416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9761" y="3885528"/>
            <a:ext cx="8534399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72" indent="0" algn="ctr">
              <a:buNone/>
              <a:defRPr/>
            </a:lvl2pPr>
            <a:lvl3pPr marL="829544" indent="0" algn="ctr">
              <a:buNone/>
              <a:defRPr/>
            </a:lvl3pPr>
            <a:lvl4pPr marL="1244316" indent="0" algn="ctr">
              <a:buNone/>
              <a:defRPr/>
            </a:lvl4pPr>
            <a:lvl5pPr marL="1659087" indent="0" algn="ctr">
              <a:buNone/>
              <a:defRPr/>
            </a:lvl5pPr>
            <a:lvl6pPr marL="2073859" indent="0" algn="ctr">
              <a:buNone/>
              <a:defRPr/>
            </a:lvl6pPr>
            <a:lvl7pPr marL="2488631" indent="0" algn="ctr">
              <a:buNone/>
              <a:defRPr/>
            </a:lvl7pPr>
            <a:lvl8pPr marL="2903403" indent="0" algn="ctr">
              <a:buNone/>
              <a:defRPr/>
            </a:lvl8pPr>
            <a:lvl9pPr marL="3318175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B7671E-991D-4AF9-B73A-1801607D81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6272177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5F69EA-93A1-4D95-B8C2-A8B5ED2310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217964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840" y="4406863"/>
            <a:ext cx="10362241" cy="1362383"/>
          </a:xfrm>
        </p:spPr>
        <p:txBody>
          <a:bodyPr anchor="t"/>
          <a:lstStyle>
            <a:lvl1pPr algn="l">
              <a:defRPr sz="3629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840" y="2906225"/>
            <a:ext cx="10362241" cy="1500638"/>
          </a:xfrm>
        </p:spPr>
        <p:txBody>
          <a:bodyPr anchor="b"/>
          <a:lstStyle>
            <a:lvl1pPr marL="0" indent="0">
              <a:buNone/>
              <a:defRPr sz="1814"/>
            </a:lvl1pPr>
            <a:lvl2pPr marL="414772" indent="0">
              <a:buNone/>
              <a:defRPr sz="1633"/>
            </a:lvl2pPr>
            <a:lvl3pPr marL="829544" indent="0">
              <a:buNone/>
              <a:defRPr sz="1452"/>
            </a:lvl3pPr>
            <a:lvl4pPr marL="1244316" indent="0">
              <a:buNone/>
              <a:defRPr sz="1270"/>
            </a:lvl4pPr>
            <a:lvl5pPr marL="1659087" indent="0">
              <a:buNone/>
              <a:defRPr sz="1270"/>
            </a:lvl5pPr>
            <a:lvl6pPr marL="2073859" indent="0">
              <a:buNone/>
              <a:defRPr sz="1270"/>
            </a:lvl6pPr>
            <a:lvl7pPr marL="2488631" indent="0">
              <a:buNone/>
              <a:defRPr sz="1270"/>
            </a:lvl7pPr>
            <a:lvl8pPr marL="2903403" indent="0">
              <a:buNone/>
              <a:defRPr sz="1270"/>
            </a:lvl8pPr>
            <a:lvl9pPr marL="3318175" indent="0">
              <a:buNone/>
              <a:defRPr sz="127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129BFD-1E8D-4CB3-AC36-EBB57CB10E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3815183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8641" y="1604329"/>
            <a:ext cx="5391360" cy="4524955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84321" y="1604329"/>
            <a:ext cx="5393279" cy="4524955"/>
          </a:xfrm>
        </p:spPr>
        <p:txBody>
          <a:bodyPr/>
          <a:lstStyle>
            <a:lvl1pPr>
              <a:defRPr sz="2540"/>
            </a:lvl1pPr>
            <a:lvl2pPr>
              <a:defRPr sz="2177"/>
            </a:lvl2pPr>
            <a:lvl3pPr>
              <a:defRPr sz="1814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F4396E-A2A8-4284-9D5C-88D31AF203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2976339"/>
      </p:ext>
    </p:extLst>
  </p:cSld>
  <p:clrMapOvr>
    <a:masterClrMapping/>
  </p:clrMapOvr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560" y="275070"/>
            <a:ext cx="10972801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0560" y="1535201"/>
            <a:ext cx="5385601" cy="639427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0560" y="2174628"/>
            <a:ext cx="5385601" cy="3951775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2"/>
            </a:lvl4pPr>
            <a:lvl5pPr>
              <a:defRPr sz="1452"/>
            </a:lvl5pPr>
            <a:lvl6pPr>
              <a:defRPr sz="1452"/>
            </a:lvl6pPr>
            <a:lvl7pPr>
              <a:defRPr sz="1452"/>
            </a:lvl7pPr>
            <a:lvl8pPr>
              <a:defRPr sz="1452"/>
            </a:lvl8pPr>
            <a:lvl9pPr>
              <a:defRPr sz="145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920" y="1535201"/>
            <a:ext cx="5389441" cy="639427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920" y="2174628"/>
            <a:ext cx="5389441" cy="3951775"/>
          </a:xfrm>
        </p:spPr>
        <p:txBody>
          <a:bodyPr/>
          <a:lstStyle>
            <a:lvl1pPr>
              <a:defRPr sz="2177"/>
            </a:lvl1pPr>
            <a:lvl2pPr>
              <a:defRPr sz="1814"/>
            </a:lvl2pPr>
            <a:lvl3pPr>
              <a:defRPr sz="1633"/>
            </a:lvl3pPr>
            <a:lvl4pPr>
              <a:defRPr sz="1452"/>
            </a:lvl4pPr>
            <a:lvl5pPr>
              <a:defRPr sz="1452"/>
            </a:lvl5pPr>
            <a:lvl6pPr>
              <a:defRPr sz="1452"/>
            </a:lvl6pPr>
            <a:lvl7pPr>
              <a:defRPr sz="1452"/>
            </a:lvl7pPr>
            <a:lvl8pPr>
              <a:defRPr sz="1452"/>
            </a:lvl8pPr>
            <a:lvl9pPr>
              <a:defRPr sz="145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0A1E92-233C-4F03-AEBF-CE1F31D460A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1433339"/>
      </p:ext>
    </p:extLst>
  </p:cSld>
  <p:clrMapOvr>
    <a:masterClrMapping/>
  </p:clrMapOvr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197B1E-CE86-41EF-AD64-0AAFC74264C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3671054"/>
      </p:ext>
    </p:extLst>
  </p:cSld>
  <p:clrMapOvr>
    <a:masterClrMapping/>
  </p:clrMapOvr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5945A4-B8C8-4FDB-837F-A95351B7C79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2374326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560" y="273629"/>
            <a:ext cx="4010881" cy="1160762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7361" y="273629"/>
            <a:ext cx="6816000" cy="5852774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0560" y="1434391"/>
            <a:ext cx="4010881" cy="4692013"/>
          </a:xfrm>
        </p:spPr>
        <p:txBody>
          <a:bodyPr/>
          <a:lstStyle>
            <a:lvl1pPr marL="0" indent="0">
              <a:buNone/>
              <a:defRPr sz="1270"/>
            </a:lvl1pPr>
            <a:lvl2pPr marL="414772" indent="0">
              <a:buNone/>
              <a:defRPr sz="1089"/>
            </a:lvl2pPr>
            <a:lvl3pPr marL="829544" indent="0">
              <a:buNone/>
              <a:defRPr sz="907"/>
            </a:lvl3pPr>
            <a:lvl4pPr marL="1244316" indent="0">
              <a:buNone/>
              <a:defRPr sz="816"/>
            </a:lvl4pPr>
            <a:lvl5pPr marL="1659087" indent="0">
              <a:buNone/>
              <a:defRPr sz="816"/>
            </a:lvl5pPr>
            <a:lvl6pPr marL="2073859" indent="0">
              <a:buNone/>
              <a:defRPr sz="816"/>
            </a:lvl6pPr>
            <a:lvl7pPr marL="2488631" indent="0">
              <a:buNone/>
              <a:defRPr sz="816"/>
            </a:lvl7pPr>
            <a:lvl8pPr marL="2903403" indent="0">
              <a:buNone/>
              <a:defRPr sz="816"/>
            </a:lvl8pPr>
            <a:lvl9pPr marL="3318175" indent="0">
              <a:buNone/>
              <a:defRPr sz="81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8C497-364F-474E-8FA6-ACDE43C2FCA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1258396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0401" y="4800025"/>
            <a:ext cx="7315200" cy="567420"/>
          </a:xfrm>
        </p:spPr>
        <p:txBody>
          <a:bodyPr anchor="b"/>
          <a:lstStyle>
            <a:lvl1pPr algn="l">
              <a:defRPr sz="1814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0401" y="612065"/>
            <a:ext cx="7315200" cy="4115952"/>
          </a:xfrm>
        </p:spPr>
        <p:txBody>
          <a:bodyPr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0401" y="5367444"/>
            <a:ext cx="7315200" cy="805044"/>
          </a:xfrm>
        </p:spPr>
        <p:txBody>
          <a:bodyPr/>
          <a:lstStyle>
            <a:lvl1pPr marL="0" indent="0">
              <a:buNone/>
              <a:defRPr sz="1270"/>
            </a:lvl1pPr>
            <a:lvl2pPr marL="414772" indent="0">
              <a:buNone/>
              <a:defRPr sz="1089"/>
            </a:lvl2pPr>
            <a:lvl3pPr marL="829544" indent="0">
              <a:buNone/>
              <a:defRPr sz="907"/>
            </a:lvl3pPr>
            <a:lvl4pPr marL="1244316" indent="0">
              <a:buNone/>
              <a:defRPr sz="816"/>
            </a:lvl4pPr>
            <a:lvl5pPr marL="1659087" indent="0">
              <a:buNone/>
              <a:defRPr sz="816"/>
            </a:lvl5pPr>
            <a:lvl6pPr marL="2073859" indent="0">
              <a:buNone/>
              <a:defRPr sz="816"/>
            </a:lvl6pPr>
            <a:lvl7pPr marL="2488631" indent="0">
              <a:buNone/>
              <a:defRPr sz="816"/>
            </a:lvl7pPr>
            <a:lvl8pPr marL="2903403" indent="0">
              <a:buNone/>
              <a:defRPr sz="816"/>
            </a:lvl8pPr>
            <a:lvl9pPr marL="3318175" indent="0">
              <a:buNone/>
              <a:defRPr sz="81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1488-C73D-4A22-BE96-BE15DD4738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6670235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05A29F-5B11-4357-A4C5-5CEC503060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1177094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5840" y="273629"/>
            <a:ext cx="274176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8641" y="273629"/>
            <a:ext cx="8042879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0CF1D9-18C0-49C2-80F0-8842349D19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7935648"/>
      </p:ext>
    </p:extLst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" y="0"/>
            <a:ext cx="12213167" cy="6858000"/>
            <a:chOff x="0" y="0"/>
            <a:chExt cx="5770" cy="4320"/>
          </a:xfrm>
        </p:grpSpPr>
        <p:sp>
          <p:nvSpPr>
            <p:cNvPr id="10243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44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45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46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47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48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49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50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51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52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53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54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55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56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57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58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59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60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61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62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11E8C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10263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</p:grpSp>
      <p:sp>
        <p:nvSpPr>
          <p:cNvPr id="10264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600200"/>
            <a:ext cx="103632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0265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0266" name="Rectangle 26"/>
          <p:cNvSpPr>
            <a:spLocks noGrp="1" noChangeArrowheads="1"/>
          </p:cNvSpPr>
          <p:nvPr>
            <p:ph type="dt" sz="quarter" idx="2"/>
          </p:nvPr>
        </p:nvSpPr>
        <p:spPr>
          <a:xfrm>
            <a:off x="609600" y="6243638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0267" name="Rectangle 2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0268" name="Rectangle 2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85E5554-84B6-493B-871A-82D76B5223E8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784366"/>
      </p:ext>
    </p:extLst>
  </p:cSld>
  <p:clrMapOvr>
    <a:masterClrMapping/>
  </p:clrMapOvr>
  <p:transition advClick="0" advTm="903000"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318C3BD-FFDB-4C80-B47C-A442A3AFAAA6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608279"/>
      </p:ext>
    </p:extLst>
  </p:cSld>
  <p:clrMapOvr>
    <a:masterClrMapping/>
  </p:clrMapOvr>
  <p:transition advClick="0" advTm="903000"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382287-E3AB-4AF8-B142-8CD76A9ADC0B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459704"/>
      </p:ext>
    </p:extLst>
  </p:cSld>
  <p:clrMapOvr>
    <a:masterClrMapping/>
  </p:clrMapOvr>
  <p:transition advClick="0" advTm="903000"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18E017-223B-4AB4-959B-9442FA5F756D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537375"/>
      </p:ext>
    </p:extLst>
  </p:cSld>
  <p:clrMapOvr>
    <a:masterClrMapping/>
  </p:clrMapOvr>
  <p:transition advClick="0" advTm="903000"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16F5F1E-4475-4112-8B45-ABB63A495EAF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9" name="Дата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34508"/>
      </p:ext>
    </p:extLst>
  </p:cSld>
  <p:clrMapOvr>
    <a:masterClrMapping/>
  </p:clrMapOvr>
  <p:transition advClick="0" advTm="903000"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D73CD80-B34D-428F-86BC-CBF015B34FB6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373154"/>
      </p:ext>
    </p:extLst>
  </p:cSld>
  <p:clrMapOvr>
    <a:masterClrMapping/>
  </p:clrMapOvr>
  <p:transition advClick="0" advTm="903000"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BF3F07D-627E-4169-B089-8488BA12DC2E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082015"/>
      </p:ext>
    </p:extLst>
  </p:cSld>
  <p:clrMapOvr>
    <a:masterClrMapping/>
  </p:clrMapOvr>
  <p:transition advClick="0" advTm="903000"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622F38-38C3-4295-BB12-7A78DC4B2687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615063"/>
      </p:ext>
    </p:extLst>
  </p:cSld>
  <p:clrMapOvr>
    <a:masterClrMapping/>
  </p:clrMapOvr>
  <p:transition advClick="0" advTm="903000"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A158B0-CBAC-44A8-BA77-139C5E83DAB1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204730"/>
      </p:ext>
    </p:extLst>
  </p:cSld>
  <p:clrMapOvr>
    <a:masterClrMapping/>
  </p:clrMapOvr>
  <p:transition advClick="0" advTm="903000"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061C41A-054B-40D3-96CB-0099C5B7E462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275178"/>
      </p:ext>
    </p:extLst>
  </p:cSld>
  <p:clrMapOvr>
    <a:masterClrMapping/>
  </p:clrMapOvr>
  <p:transition advClick="0" advTm="903000"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7813"/>
            <a:ext cx="27432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7813"/>
            <a:ext cx="80264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D2E03E5-CB3A-4400-9070-8C1AC5D7A3EA}" type="slidenum">
              <a:rPr lang="ru-RU" altLang="ru-RU">
                <a:solidFill>
                  <a:srgbClr val="FFFFFF"/>
                </a:solidFill>
              </a:rPr>
              <a:pPr/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318318"/>
      </p:ext>
    </p:extLst>
  </p:cSld>
  <p:clrMapOvr>
    <a:masterClrMapping/>
  </p:clrMapOvr>
  <p:transition advClick="0" advTm="903000"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1" y="0"/>
            <a:ext cx="12213167" cy="6870700"/>
            <a:chOff x="0" y="0"/>
            <a:chExt cx="5770" cy="4328"/>
          </a:xfrm>
        </p:grpSpPr>
        <p:sp>
          <p:nvSpPr>
            <p:cNvPr id="14339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4340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grpSp>
          <p:nvGrpSpPr>
            <p:cNvPr id="14342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14343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14344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14345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14346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>
                        <a:solidFill>
                          <a:srgbClr val="000000"/>
                        </a:solidFill>
                        <a:latin typeface="Tahoma" panose="020B0604030504040204" pitchFamily="34" charset="0"/>
                      </a:endParaRPr>
                    </a:p>
                  </p:txBody>
                </p:sp>
                <p:sp>
                  <p:nvSpPr>
                    <p:cNvPr id="14347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>
                        <a:solidFill>
                          <a:srgbClr val="000000"/>
                        </a:solidFill>
                        <a:latin typeface="Tahoma" panose="020B0604030504040204" pitchFamily="34" charset="0"/>
                      </a:endParaRPr>
                    </a:p>
                  </p:txBody>
                </p:sp>
              </p:grpSp>
              <p:sp>
                <p:nvSpPr>
                  <p:cNvPr id="1434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4349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4350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4351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4352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4353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</p:grpSp>
            <p:pic>
              <p:nvPicPr>
                <p:cNvPr id="14354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55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56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57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58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59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0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1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4362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14363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4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5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6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7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8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9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0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1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2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3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4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5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6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7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8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9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80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81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4382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3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4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5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6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7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8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9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90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4391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92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</p:grpSp>
      <p:sp>
        <p:nvSpPr>
          <p:cNvPr id="14393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370013"/>
            <a:ext cx="9287933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4394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02934" y="3886200"/>
            <a:ext cx="7520517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4395" name="Rectangle 5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4396" name="Rectangle 6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4397" name="Rectangle 6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1CDC333-6C57-4B39-B153-B882AE2FC1C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055732"/>
      </p:ext>
    </p:extLst>
  </p:cSld>
  <p:clrMapOvr>
    <a:masterClrMapping/>
  </p:clrMapOvr>
  <p:transition advClick="0" advTm="903000"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770909-8A4D-4F0F-9570-7D4018C2E3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019009"/>
      </p:ext>
    </p:extLst>
  </p:cSld>
  <p:clrMapOvr>
    <a:masterClrMapping/>
  </p:clrMapOvr>
  <p:transition advClick="0" advTm="903000"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33C2BA-111A-4801-8C66-A6422D6180A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220471"/>
      </p:ext>
    </p:extLst>
  </p:cSld>
  <p:clrMapOvr>
    <a:masterClrMapping/>
  </p:clrMapOvr>
  <p:transition advClick="0" advTm="903000"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1367" y="1598613"/>
            <a:ext cx="4821767" cy="44973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76334" y="1598613"/>
            <a:ext cx="4823884" cy="44973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917F0D-8BAA-422A-ACBB-C0398B352CE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03035"/>
      </p:ext>
    </p:extLst>
  </p:cSld>
  <p:clrMapOvr>
    <a:masterClrMapping/>
  </p:clrMapOvr>
  <p:transition advClick="0" advTm="903000"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D088D-5AF6-46F6-8E5E-F4001CC8CD3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84179"/>
      </p:ext>
    </p:extLst>
  </p:cSld>
  <p:clrMapOvr>
    <a:masterClrMapping/>
  </p:clrMapOvr>
  <p:transition advClick="0" advTm="903000"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35FE87-3696-416B-B7CC-EDCE0E148FC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233143"/>
      </p:ext>
    </p:extLst>
  </p:cSld>
  <p:clrMapOvr>
    <a:masterClrMapping/>
  </p:clrMapOvr>
  <p:transition advClick="0" advTm="903000"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BE759-AF47-4A68-9A44-FD382D13BEB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089338"/>
      </p:ext>
    </p:extLst>
  </p:cSld>
  <p:clrMapOvr>
    <a:masterClrMapping/>
  </p:clrMapOvr>
  <p:transition advClick="0" advTm="903000"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DD17C-12D5-40BD-BE6A-55F3C1D5973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199740"/>
      </p:ext>
    </p:extLst>
  </p:cSld>
  <p:clrMapOvr>
    <a:masterClrMapping/>
  </p:clrMapOvr>
  <p:transition advClick="0" advTm="903000"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BD52D6-E52E-4012-BB8C-631CAF65AD4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840396"/>
      </p:ext>
    </p:extLst>
  </p:cSld>
  <p:clrMapOvr>
    <a:masterClrMapping/>
  </p:clrMapOvr>
  <p:transition advClick="0" advTm="903000"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EB02B8-C93C-47C5-8F38-468933A5D17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173378"/>
      </p:ext>
    </p:extLst>
  </p:cSld>
  <p:clrMapOvr>
    <a:masterClrMapping/>
  </p:clrMapOvr>
  <p:transition advClick="0" advTm="903000"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70285" y="227014"/>
            <a:ext cx="2491316" cy="5868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92100" y="227014"/>
            <a:ext cx="7274984" cy="5868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4786F-31B2-49AE-8765-2F901E58C3D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632855"/>
      </p:ext>
    </p:extLst>
  </p:cSld>
  <p:clrMapOvr>
    <a:masterClrMapping/>
  </p:clrMapOvr>
  <p:transition advClick="0" advTm="903000"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1" y="0"/>
            <a:ext cx="12213167" cy="6870700"/>
            <a:chOff x="0" y="0"/>
            <a:chExt cx="5770" cy="4328"/>
          </a:xfrm>
        </p:grpSpPr>
        <p:sp>
          <p:nvSpPr>
            <p:cNvPr id="14339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4340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4341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grpSp>
          <p:nvGrpSpPr>
            <p:cNvPr id="14342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14343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14344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14345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14346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>
                        <a:solidFill>
                          <a:srgbClr val="000000"/>
                        </a:solidFill>
                        <a:latin typeface="Tahoma" panose="020B0604030504040204" pitchFamily="34" charset="0"/>
                      </a:endParaRPr>
                    </a:p>
                  </p:txBody>
                </p:sp>
                <p:sp>
                  <p:nvSpPr>
                    <p:cNvPr id="14347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>
                        <a:solidFill>
                          <a:srgbClr val="000000"/>
                        </a:solidFill>
                        <a:latin typeface="Tahoma" panose="020B0604030504040204" pitchFamily="34" charset="0"/>
                      </a:endParaRPr>
                    </a:p>
                  </p:txBody>
                </p:sp>
              </p:grpSp>
              <p:sp>
                <p:nvSpPr>
                  <p:cNvPr id="1434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4349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4350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4351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4352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4353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</p:grpSp>
            <p:pic>
              <p:nvPicPr>
                <p:cNvPr id="14354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55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56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57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58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59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0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1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4362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14363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4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5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6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7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8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69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0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1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2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3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4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5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6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7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8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79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80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381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4382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3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4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5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6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7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8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89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90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4391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4392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</p:grpSp>
      <p:sp>
        <p:nvSpPr>
          <p:cNvPr id="14393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370013"/>
            <a:ext cx="9287933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4394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02934" y="3886200"/>
            <a:ext cx="7520517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4395" name="Rectangle 5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4396" name="Rectangle 6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4397" name="Rectangle 6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1CDC333-6C57-4B39-B153-B882AE2FC1C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470210"/>
      </p:ext>
    </p:extLst>
  </p:cSld>
  <p:clrMapOvr>
    <a:masterClrMapping/>
  </p:clrMapOvr>
  <p:transition advClick="0" advTm="903000"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770909-8A4D-4F0F-9570-7D4018C2E3CA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580848"/>
      </p:ext>
    </p:extLst>
  </p:cSld>
  <p:clrMapOvr>
    <a:masterClrMapping/>
  </p:clrMapOvr>
  <p:transition advClick="0" advTm="903000"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33C2BA-111A-4801-8C66-A6422D6180A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668823"/>
      </p:ext>
    </p:extLst>
  </p:cSld>
  <p:clrMapOvr>
    <a:masterClrMapping/>
  </p:clrMapOvr>
  <p:transition advClick="0" advTm="903000"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1367" y="1598613"/>
            <a:ext cx="4821767" cy="44973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76334" y="1598613"/>
            <a:ext cx="4823884" cy="44973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917F0D-8BAA-422A-ACBB-C0398B352CE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476932"/>
      </p:ext>
    </p:extLst>
  </p:cSld>
  <p:clrMapOvr>
    <a:masterClrMapping/>
  </p:clrMapOvr>
  <p:transition advClick="0" advTm="903000"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7D088D-5AF6-46F6-8E5E-F4001CC8CD3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724871"/>
      </p:ext>
    </p:extLst>
  </p:cSld>
  <p:clrMapOvr>
    <a:masterClrMapping/>
  </p:clrMapOvr>
  <p:transition advClick="0" advTm="903000"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35FE87-3696-416B-B7CC-EDCE0E148FC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3641"/>
      </p:ext>
    </p:extLst>
  </p:cSld>
  <p:clrMapOvr>
    <a:masterClrMapping/>
  </p:clrMapOvr>
  <p:transition advClick="0" advTm="903000"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4BE759-AF47-4A68-9A44-FD382D13BEB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352261"/>
      </p:ext>
    </p:extLst>
  </p:cSld>
  <p:clrMapOvr>
    <a:masterClrMapping/>
  </p:clrMapOvr>
  <p:transition advClick="0" advTm="903000"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DD17C-12D5-40BD-BE6A-55F3C1D5973C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278090"/>
      </p:ext>
    </p:extLst>
  </p:cSld>
  <p:clrMapOvr>
    <a:masterClrMapping/>
  </p:clrMapOvr>
  <p:transition advClick="0" advTm="903000"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BD52D6-E52E-4012-BB8C-631CAF65AD42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186639"/>
      </p:ext>
    </p:extLst>
  </p:cSld>
  <p:clrMapOvr>
    <a:masterClrMapping/>
  </p:clrMapOvr>
  <p:transition advClick="0" advTm="903000"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EB02B8-C93C-47C5-8F38-468933A5D17F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543869"/>
      </p:ext>
    </p:extLst>
  </p:cSld>
  <p:clrMapOvr>
    <a:masterClrMapping/>
  </p:clrMapOvr>
  <p:transition advClick="0" advTm="903000"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70285" y="227014"/>
            <a:ext cx="2491316" cy="5868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92100" y="227014"/>
            <a:ext cx="7274984" cy="5868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4786F-31B2-49AE-8765-2F901E58C3D8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313356"/>
      </p:ext>
    </p:extLst>
  </p:cSld>
  <p:clrMapOvr>
    <a:masterClrMapping/>
  </p:clrMapOvr>
  <p:transition advClick="0" advTm="903000"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BD4C2D-C4AB-45ED-8050-B3F2792D621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796652"/>
      </p:ext>
    </p:extLst>
  </p:cSld>
  <p:clrMapOvr>
    <a:masterClrMapping/>
  </p:clrMapOvr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F6C000-3210-41D7-B3C3-DAD0A76706B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425806"/>
      </p:ext>
    </p:extLst>
  </p:cSld>
  <p:clrMapOvr>
    <a:masterClrMapping/>
  </p:clrMapOvr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46256-EE9E-4639-8B87-0E80823C282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594327"/>
      </p:ext>
    </p:extLst>
  </p:cSld>
  <p:clrMapOvr>
    <a:masterClrMapping/>
  </p:clrMapOvr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38EA10-958D-44CA-8FC2-85CB457DC62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644395"/>
      </p:ext>
    </p:extLst>
  </p:cSld>
  <p:clrMapOvr>
    <a:masterClrMapping/>
  </p:clrMapOvr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387490-387D-468C-9123-42D3CBE2972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872943"/>
      </p:ext>
    </p:extLst>
  </p:cSld>
  <p:clrMapOvr>
    <a:masterClrMapping/>
  </p:clrMapOvr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92DB8C-F648-4990-A805-9010F414A940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640187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271088-16AE-406E-887E-9034B38C733D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94810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5696F9-1F3A-4091-A346-70F65969BB5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312971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81C5BB-DD0A-429A-A708-C9D2C475816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903554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D0182A-9D27-48C7-A04F-2842E0440C03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068331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7FB93D-4DAB-4DF6-BB00-1113C4C9C359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332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9.xml"/><Relationship Id="rId3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8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7.xml"/><Relationship Id="rId11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7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4.xml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1.xml"/><Relationship Id="rId13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86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5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slideLayout" Target="../slideLayouts/slideLayout220.xml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2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0" Type="http://schemas.openxmlformats.org/officeDocument/2006/relationships/slideLayout" Target="../slideLayouts/slideLayout217.xml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13" Type="http://schemas.openxmlformats.org/officeDocument/2006/relationships/slideLayout" Target="../slideLayouts/slideLayout387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slideLayout" Target="../slideLayouts/slideLayout386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Relationship Id="rId14" Type="http://schemas.openxmlformats.org/officeDocument/2006/relationships/theme" Target="../theme/theme3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5.xml"/><Relationship Id="rId3" Type="http://schemas.openxmlformats.org/officeDocument/2006/relationships/slideLayout" Target="../slideLayouts/slideLayout390.xml"/><Relationship Id="rId7" Type="http://schemas.openxmlformats.org/officeDocument/2006/relationships/slideLayout" Target="../slideLayouts/slideLayout394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89.xml"/><Relationship Id="rId1" Type="http://schemas.openxmlformats.org/officeDocument/2006/relationships/slideLayout" Target="../slideLayouts/slideLayout388.xml"/><Relationship Id="rId6" Type="http://schemas.openxmlformats.org/officeDocument/2006/relationships/slideLayout" Target="../slideLayouts/slideLayout393.xml"/><Relationship Id="rId11" Type="http://schemas.openxmlformats.org/officeDocument/2006/relationships/slideLayout" Target="../slideLayouts/slideLayout398.xml"/><Relationship Id="rId5" Type="http://schemas.openxmlformats.org/officeDocument/2006/relationships/slideLayout" Target="../slideLayouts/slideLayout392.xml"/><Relationship Id="rId10" Type="http://schemas.openxmlformats.org/officeDocument/2006/relationships/slideLayout" Target="../slideLayouts/slideLayout397.xml"/><Relationship Id="rId4" Type="http://schemas.openxmlformats.org/officeDocument/2006/relationships/slideLayout" Target="../slideLayouts/slideLayout391.xml"/><Relationship Id="rId9" Type="http://schemas.openxmlformats.org/officeDocument/2006/relationships/slideLayout" Target="../slideLayouts/slideLayout396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6.xml"/><Relationship Id="rId3" Type="http://schemas.openxmlformats.org/officeDocument/2006/relationships/slideLayout" Target="../slideLayouts/slideLayout401.xml"/><Relationship Id="rId7" Type="http://schemas.openxmlformats.org/officeDocument/2006/relationships/slideLayout" Target="../slideLayouts/slideLayout405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400.xml"/><Relationship Id="rId1" Type="http://schemas.openxmlformats.org/officeDocument/2006/relationships/slideLayout" Target="../slideLayouts/slideLayout399.xml"/><Relationship Id="rId6" Type="http://schemas.openxmlformats.org/officeDocument/2006/relationships/slideLayout" Target="../slideLayouts/slideLayout404.xml"/><Relationship Id="rId11" Type="http://schemas.openxmlformats.org/officeDocument/2006/relationships/slideLayout" Target="../slideLayouts/slideLayout409.xml"/><Relationship Id="rId5" Type="http://schemas.openxmlformats.org/officeDocument/2006/relationships/slideLayout" Target="../slideLayouts/slideLayout403.xml"/><Relationship Id="rId10" Type="http://schemas.openxmlformats.org/officeDocument/2006/relationships/slideLayout" Target="../slideLayouts/slideLayout408.xml"/><Relationship Id="rId4" Type="http://schemas.openxmlformats.org/officeDocument/2006/relationships/slideLayout" Target="../slideLayouts/slideLayout402.xml"/><Relationship Id="rId9" Type="http://schemas.openxmlformats.org/officeDocument/2006/relationships/slideLayout" Target="../slideLayouts/slideLayout407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7.xml"/><Relationship Id="rId3" Type="http://schemas.openxmlformats.org/officeDocument/2006/relationships/slideLayout" Target="../slideLayouts/slideLayout412.xml"/><Relationship Id="rId7" Type="http://schemas.openxmlformats.org/officeDocument/2006/relationships/slideLayout" Target="../slideLayouts/slideLayout416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411.xml"/><Relationship Id="rId1" Type="http://schemas.openxmlformats.org/officeDocument/2006/relationships/slideLayout" Target="../slideLayouts/slideLayout410.xml"/><Relationship Id="rId6" Type="http://schemas.openxmlformats.org/officeDocument/2006/relationships/slideLayout" Target="../slideLayouts/slideLayout415.xml"/><Relationship Id="rId11" Type="http://schemas.openxmlformats.org/officeDocument/2006/relationships/slideLayout" Target="../slideLayouts/slideLayout420.xml"/><Relationship Id="rId5" Type="http://schemas.openxmlformats.org/officeDocument/2006/relationships/slideLayout" Target="../slideLayouts/slideLayout414.xml"/><Relationship Id="rId10" Type="http://schemas.openxmlformats.org/officeDocument/2006/relationships/slideLayout" Target="../slideLayouts/slideLayout419.xml"/><Relationship Id="rId4" Type="http://schemas.openxmlformats.org/officeDocument/2006/relationships/slideLayout" Target="../slideLayouts/slideLayout413.xml"/><Relationship Id="rId9" Type="http://schemas.openxmlformats.org/officeDocument/2006/relationships/slideLayout" Target="../slideLayouts/slideLayout418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8.xml"/><Relationship Id="rId3" Type="http://schemas.openxmlformats.org/officeDocument/2006/relationships/slideLayout" Target="../slideLayouts/slideLayout423.xml"/><Relationship Id="rId7" Type="http://schemas.openxmlformats.org/officeDocument/2006/relationships/slideLayout" Target="../slideLayouts/slideLayout427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22.xml"/><Relationship Id="rId1" Type="http://schemas.openxmlformats.org/officeDocument/2006/relationships/slideLayout" Target="../slideLayouts/slideLayout421.xml"/><Relationship Id="rId6" Type="http://schemas.openxmlformats.org/officeDocument/2006/relationships/slideLayout" Target="../slideLayouts/slideLayout426.xml"/><Relationship Id="rId11" Type="http://schemas.openxmlformats.org/officeDocument/2006/relationships/slideLayout" Target="../slideLayouts/slideLayout431.xml"/><Relationship Id="rId5" Type="http://schemas.openxmlformats.org/officeDocument/2006/relationships/slideLayout" Target="../slideLayouts/slideLayout425.xml"/><Relationship Id="rId10" Type="http://schemas.openxmlformats.org/officeDocument/2006/relationships/slideLayout" Target="../slideLayouts/slideLayout430.xml"/><Relationship Id="rId4" Type="http://schemas.openxmlformats.org/officeDocument/2006/relationships/slideLayout" Target="../slideLayouts/slideLayout424.xml"/><Relationship Id="rId9" Type="http://schemas.openxmlformats.org/officeDocument/2006/relationships/slideLayout" Target="../slideLayouts/slideLayout429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9.xml"/><Relationship Id="rId3" Type="http://schemas.openxmlformats.org/officeDocument/2006/relationships/slideLayout" Target="../slideLayouts/slideLayout434.xml"/><Relationship Id="rId7" Type="http://schemas.openxmlformats.org/officeDocument/2006/relationships/slideLayout" Target="../slideLayouts/slideLayout438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33.xml"/><Relationship Id="rId1" Type="http://schemas.openxmlformats.org/officeDocument/2006/relationships/slideLayout" Target="../slideLayouts/slideLayout432.xml"/><Relationship Id="rId6" Type="http://schemas.openxmlformats.org/officeDocument/2006/relationships/slideLayout" Target="../slideLayouts/slideLayout437.xml"/><Relationship Id="rId11" Type="http://schemas.openxmlformats.org/officeDocument/2006/relationships/slideLayout" Target="../slideLayouts/slideLayout442.xml"/><Relationship Id="rId5" Type="http://schemas.openxmlformats.org/officeDocument/2006/relationships/slideLayout" Target="../slideLayouts/slideLayout436.xml"/><Relationship Id="rId10" Type="http://schemas.openxmlformats.org/officeDocument/2006/relationships/slideLayout" Target="../slideLayouts/slideLayout441.xml"/><Relationship Id="rId4" Type="http://schemas.openxmlformats.org/officeDocument/2006/relationships/slideLayout" Target="../slideLayouts/slideLayout435.xml"/><Relationship Id="rId9" Type="http://schemas.openxmlformats.org/officeDocument/2006/relationships/slideLayout" Target="../slideLayouts/slideLayout440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0.xml"/><Relationship Id="rId3" Type="http://schemas.openxmlformats.org/officeDocument/2006/relationships/slideLayout" Target="../slideLayouts/slideLayout445.xml"/><Relationship Id="rId7" Type="http://schemas.openxmlformats.org/officeDocument/2006/relationships/slideLayout" Target="../slideLayouts/slideLayout449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44.xml"/><Relationship Id="rId1" Type="http://schemas.openxmlformats.org/officeDocument/2006/relationships/slideLayout" Target="../slideLayouts/slideLayout443.xml"/><Relationship Id="rId6" Type="http://schemas.openxmlformats.org/officeDocument/2006/relationships/slideLayout" Target="../slideLayouts/slideLayout448.xml"/><Relationship Id="rId11" Type="http://schemas.openxmlformats.org/officeDocument/2006/relationships/slideLayout" Target="../slideLayouts/slideLayout453.xml"/><Relationship Id="rId5" Type="http://schemas.openxmlformats.org/officeDocument/2006/relationships/slideLayout" Target="../slideLayouts/slideLayout447.xml"/><Relationship Id="rId10" Type="http://schemas.openxmlformats.org/officeDocument/2006/relationships/slideLayout" Target="../slideLayouts/slideLayout452.xml"/><Relationship Id="rId4" Type="http://schemas.openxmlformats.org/officeDocument/2006/relationships/slideLayout" Target="../slideLayouts/slideLayout446.xml"/><Relationship Id="rId9" Type="http://schemas.openxmlformats.org/officeDocument/2006/relationships/slideLayout" Target="../slideLayouts/slideLayout451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56.xml"/><Relationship Id="rId7" Type="http://schemas.openxmlformats.org/officeDocument/2006/relationships/slideLayout" Target="../slideLayouts/slideLayout460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55.xml"/><Relationship Id="rId1" Type="http://schemas.openxmlformats.org/officeDocument/2006/relationships/slideLayout" Target="../slideLayouts/slideLayout454.xml"/><Relationship Id="rId6" Type="http://schemas.openxmlformats.org/officeDocument/2006/relationships/slideLayout" Target="../slideLayouts/slideLayout459.xml"/><Relationship Id="rId11" Type="http://schemas.openxmlformats.org/officeDocument/2006/relationships/slideLayout" Target="../slideLayouts/slideLayout464.xml"/><Relationship Id="rId5" Type="http://schemas.openxmlformats.org/officeDocument/2006/relationships/slideLayout" Target="../slideLayouts/slideLayout458.xml"/><Relationship Id="rId10" Type="http://schemas.openxmlformats.org/officeDocument/2006/relationships/slideLayout" Target="../slideLayouts/slideLayout463.xml"/><Relationship Id="rId4" Type="http://schemas.openxmlformats.org/officeDocument/2006/relationships/slideLayout" Target="../slideLayouts/slideLayout457.xml"/><Relationship Id="rId9" Type="http://schemas.openxmlformats.org/officeDocument/2006/relationships/slideLayout" Target="../slideLayouts/slideLayout462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67.xml"/><Relationship Id="rId7" Type="http://schemas.openxmlformats.org/officeDocument/2006/relationships/slideLayout" Target="../slideLayouts/slideLayout471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66.xml"/><Relationship Id="rId1" Type="http://schemas.openxmlformats.org/officeDocument/2006/relationships/slideLayout" Target="../slideLayouts/slideLayout465.xml"/><Relationship Id="rId6" Type="http://schemas.openxmlformats.org/officeDocument/2006/relationships/slideLayout" Target="../slideLayouts/slideLayout470.xml"/><Relationship Id="rId11" Type="http://schemas.openxmlformats.org/officeDocument/2006/relationships/slideLayout" Target="../slideLayouts/slideLayout475.xml"/><Relationship Id="rId5" Type="http://schemas.openxmlformats.org/officeDocument/2006/relationships/slideLayout" Target="../slideLayouts/slideLayout469.xml"/><Relationship Id="rId10" Type="http://schemas.openxmlformats.org/officeDocument/2006/relationships/slideLayout" Target="../slideLayouts/slideLayout474.xml"/><Relationship Id="rId4" Type="http://schemas.openxmlformats.org/officeDocument/2006/relationships/slideLayout" Target="../slideLayouts/slideLayout468.xml"/><Relationship Id="rId9" Type="http://schemas.openxmlformats.org/officeDocument/2006/relationships/slideLayout" Target="../slideLayouts/slideLayout473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3.xml"/><Relationship Id="rId13" Type="http://schemas.openxmlformats.org/officeDocument/2006/relationships/image" Target="../media/image5.wmf"/><Relationship Id="rId3" Type="http://schemas.openxmlformats.org/officeDocument/2006/relationships/slideLayout" Target="../slideLayouts/slideLayout478.xml"/><Relationship Id="rId7" Type="http://schemas.openxmlformats.org/officeDocument/2006/relationships/slideLayout" Target="../slideLayouts/slideLayout482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77.xml"/><Relationship Id="rId1" Type="http://schemas.openxmlformats.org/officeDocument/2006/relationships/slideLayout" Target="../slideLayouts/slideLayout476.xml"/><Relationship Id="rId6" Type="http://schemas.openxmlformats.org/officeDocument/2006/relationships/slideLayout" Target="../slideLayouts/slideLayout481.xml"/><Relationship Id="rId11" Type="http://schemas.openxmlformats.org/officeDocument/2006/relationships/slideLayout" Target="../slideLayouts/slideLayout486.xml"/><Relationship Id="rId5" Type="http://schemas.openxmlformats.org/officeDocument/2006/relationships/slideLayout" Target="../slideLayouts/slideLayout480.xml"/><Relationship Id="rId10" Type="http://schemas.openxmlformats.org/officeDocument/2006/relationships/slideLayout" Target="../slideLayouts/slideLayout485.xml"/><Relationship Id="rId4" Type="http://schemas.openxmlformats.org/officeDocument/2006/relationships/slideLayout" Target="../slideLayouts/slideLayout479.xml"/><Relationship Id="rId9" Type="http://schemas.openxmlformats.org/officeDocument/2006/relationships/slideLayout" Target="../slideLayouts/slideLayout484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4.xml"/><Relationship Id="rId13" Type="http://schemas.openxmlformats.org/officeDocument/2006/relationships/image" Target="../media/image5.wmf"/><Relationship Id="rId3" Type="http://schemas.openxmlformats.org/officeDocument/2006/relationships/slideLayout" Target="../slideLayouts/slideLayout489.xml"/><Relationship Id="rId7" Type="http://schemas.openxmlformats.org/officeDocument/2006/relationships/slideLayout" Target="../slideLayouts/slideLayout493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88.xml"/><Relationship Id="rId1" Type="http://schemas.openxmlformats.org/officeDocument/2006/relationships/slideLayout" Target="../slideLayouts/slideLayout487.xml"/><Relationship Id="rId6" Type="http://schemas.openxmlformats.org/officeDocument/2006/relationships/slideLayout" Target="../slideLayouts/slideLayout492.xml"/><Relationship Id="rId11" Type="http://schemas.openxmlformats.org/officeDocument/2006/relationships/slideLayout" Target="../slideLayouts/slideLayout497.xml"/><Relationship Id="rId5" Type="http://schemas.openxmlformats.org/officeDocument/2006/relationships/slideLayout" Target="../slideLayouts/slideLayout491.xml"/><Relationship Id="rId10" Type="http://schemas.openxmlformats.org/officeDocument/2006/relationships/slideLayout" Target="../slideLayouts/slideLayout496.xml"/><Relationship Id="rId4" Type="http://schemas.openxmlformats.org/officeDocument/2006/relationships/slideLayout" Target="../slideLayouts/slideLayout490.xml"/><Relationship Id="rId9" Type="http://schemas.openxmlformats.org/officeDocument/2006/relationships/slideLayout" Target="../slideLayouts/slideLayout495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5.xml"/><Relationship Id="rId13" Type="http://schemas.openxmlformats.org/officeDocument/2006/relationships/image" Target="../media/image5.wmf"/><Relationship Id="rId3" Type="http://schemas.openxmlformats.org/officeDocument/2006/relationships/slideLayout" Target="../slideLayouts/slideLayout500.xml"/><Relationship Id="rId7" Type="http://schemas.openxmlformats.org/officeDocument/2006/relationships/slideLayout" Target="../slideLayouts/slideLayout504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99.xml"/><Relationship Id="rId1" Type="http://schemas.openxmlformats.org/officeDocument/2006/relationships/slideLayout" Target="../slideLayouts/slideLayout498.xml"/><Relationship Id="rId6" Type="http://schemas.openxmlformats.org/officeDocument/2006/relationships/slideLayout" Target="../slideLayouts/slideLayout503.xml"/><Relationship Id="rId11" Type="http://schemas.openxmlformats.org/officeDocument/2006/relationships/slideLayout" Target="../slideLayouts/slideLayout508.xml"/><Relationship Id="rId5" Type="http://schemas.openxmlformats.org/officeDocument/2006/relationships/slideLayout" Target="../slideLayouts/slideLayout502.xml"/><Relationship Id="rId10" Type="http://schemas.openxmlformats.org/officeDocument/2006/relationships/slideLayout" Target="../slideLayouts/slideLayout507.xml"/><Relationship Id="rId4" Type="http://schemas.openxmlformats.org/officeDocument/2006/relationships/slideLayout" Target="../slideLayouts/slideLayout501.xml"/><Relationship Id="rId9" Type="http://schemas.openxmlformats.org/officeDocument/2006/relationships/slideLayout" Target="../slideLayouts/slideLayout506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6.xml"/><Relationship Id="rId3" Type="http://schemas.openxmlformats.org/officeDocument/2006/relationships/slideLayout" Target="../slideLayouts/slideLayout511.xml"/><Relationship Id="rId7" Type="http://schemas.openxmlformats.org/officeDocument/2006/relationships/slideLayout" Target="../slideLayouts/slideLayout515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510.xml"/><Relationship Id="rId1" Type="http://schemas.openxmlformats.org/officeDocument/2006/relationships/slideLayout" Target="../slideLayouts/slideLayout509.xml"/><Relationship Id="rId6" Type="http://schemas.openxmlformats.org/officeDocument/2006/relationships/slideLayout" Target="../slideLayouts/slideLayout514.xml"/><Relationship Id="rId11" Type="http://schemas.openxmlformats.org/officeDocument/2006/relationships/slideLayout" Target="../slideLayouts/slideLayout519.xml"/><Relationship Id="rId5" Type="http://schemas.openxmlformats.org/officeDocument/2006/relationships/slideLayout" Target="../slideLayouts/slideLayout513.xml"/><Relationship Id="rId10" Type="http://schemas.openxmlformats.org/officeDocument/2006/relationships/slideLayout" Target="../slideLayouts/slideLayout518.xml"/><Relationship Id="rId4" Type="http://schemas.openxmlformats.org/officeDocument/2006/relationships/slideLayout" Target="../slideLayouts/slideLayout512.xml"/><Relationship Id="rId9" Type="http://schemas.openxmlformats.org/officeDocument/2006/relationships/slideLayout" Target="../slideLayouts/slideLayout517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7.xml"/><Relationship Id="rId3" Type="http://schemas.openxmlformats.org/officeDocument/2006/relationships/slideLayout" Target="../slideLayouts/slideLayout522.xml"/><Relationship Id="rId7" Type="http://schemas.openxmlformats.org/officeDocument/2006/relationships/slideLayout" Target="../slideLayouts/slideLayout526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21.xml"/><Relationship Id="rId1" Type="http://schemas.openxmlformats.org/officeDocument/2006/relationships/slideLayout" Target="../slideLayouts/slideLayout520.xml"/><Relationship Id="rId6" Type="http://schemas.openxmlformats.org/officeDocument/2006/relationships/slideLayout" Target="../slideLayouts/slideLayout525.xml"/><Relationship Id="rId11" Type="http://schemas.openxmlformats.org/officeDocument/2006/relationships/slideLayout" Target="../slideLayouts/slideLayout530.xml"/><Relationship Id="rId5" Type="http://schemas.openxmlformats.org/officeDocument/2006/relationships/slideLayout" Target="../slideLayouts/slideLayout524.xml"/><Relationship Id="rId10" Type="http://schemas.openxmlformats.org/officeDocument/2006/relationships/slideLayout" Target="../slideLayouts/slideLayout529.xml"/><Relationship Id="rId4" Type="http://schemas.openxmlformats.org/officeDocument/2006/relationships/slideLayout" Target="../slideLayouts/slideLayout523.xml"/><Relationship Id="rId9" Type="http://schemas.openxmlformats.org/officeDocument/2006/relationships/slideLayout" Target="../slideLayouts/slideLayout528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8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33.xml"/><Relationship Id="rId7" Type="http://schemas.openxmlformats.org/officeDocument/2006/relationships/slideLayout" Target="../slideLayouts/slideLayout537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32.xml"/><Relationship Id="rId1" Type="http://schemas.openxmlformats.org/officeDocument/2006/relationships/slideLayout" Target="../slideLayouts/slideLayout531.xml"/><Relationship Id="rId6" Type="http://schemas.openxmlformats.org/officeDocument/2006/relationships/slideLayout" Target="../slideLayouts/slideLayout536.xml"/><Relationship Id="rId11" Type="http://schemas.openxmlformats.org/officeDocument/2006/relationships/slideLayout" Target="../slideLayouts/slideLayout541.xml"/><Relationship Id="rId5" Type="http://schemas.openxmlformats.org/officeDocument/2006/relationships/slideLayout" Target="../slideLayouts/slideLayout535.xml"/><Relationship Id="rId10" Type="http://schemas.openxmlformats.org/officeDocument/2006/relationships/slideLayout" Target="../slideLayouts/slideLayout540.xml"/><Relationship Id="rId4" Type="http://schemas.openxmlformats.org/officeDocument/2006/relationships/slideLayout" Target="../slideLayouts/slideLayout534.xml"/><Relationship Id="rId9" Type="http://schemas.openxmlformats.org/officeDocument/2006/relationships/slideLayout" Target="../slideLayouts/slideLayout539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9.xml"/><Relationship Id="rId3" Type="http://schemas.openxmlformats.org/officeDocument/2006/relationships/slideLayout" Target="../slideLayouts/slideLayout544.xml"/><Relationship Id="rId7" Type="http://schemas.openxmlformats.org/officeDocument/2006/relationships/slideLayout" Target="../slideLayouts/slideLayout548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43.xml"/><Relationship Id="rId1" Type="http://schemas.openxmlformats.org/officeDocument/2006/relationships/slideLayout" Target="../slideLayouts/slideLayout542.xml"/><Relationship Id="rId6" Type="http://schemas.openxmlformats.org/officeDocument/2006/relationships/slideLayout" Target="../slideLayouts/slideLayout547.xml"/><Relationship Id="rId11" Type="http://schemas.openxmlformats.org/officeDocument/2006/relationships/slideLayout" Target="../slideLayouts/slideLayout552.xml"/><Relationship Id="rId5" Type="http://schemas.openxmlformats.org/officeDocument/2006/relationships/slideLayout" Target="../slideLayouts/slideLayout546.xml"/><Relationship Id="rId10" Type="http://schemas.openxmlformats.org/officeDocument/2006/relationships/slideLayout" Target="../slideLayouts/slideLayout551.xml"/><Relationship Id="rId4" Type="http://schemas.openxmlformats.org/officeDocument/2006/relationships/slideLayout" Target="../slideLayouts/slideLayout545.xml"/><Relationship Id="rId9" Type="http://schemas.openxmlformats.org/officeDocument/2006/relationships/slideLayout" Target="../slideLayouts/slideLayout550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0.xml"/><Relationship Id="rId13" Type="http://schemas.openxmlformats.org/officeDocument/2006/relationships/image" Target="../media/image7.wmf"/><Relationship Id="rId3" Type="http://schemas.openxmlformats.org/officeDocument/2006/relationships/slideLayout" Target="../slideLayouts/slideLayout555.xml"/><Relationship Id="rId7" Type="http://schemas.openxmlformats.org/officeDocument/2006/relationships/slideLayout" Target="../slideLayouts/slideLayout559.xml"/><Relationship Id="rId12" Type="http://schemas.openxmlformats.org/officeDocument/2006/relationships/theme" Target="../theme/theme50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55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553.xml"/><Relationship Id="rId6" Type="http://schemas.openxmlformats.org/officeDocument/2006/relationships/slideLayout" Target="../slideLayouts/slideLayout558.xml"/><Relationship Id="rId11" Type="http://schemas.openxmlformats.org/officeDocument/2006/relationships/slideLayout" Target="../slideLayouts/slideLayout563.xml"/><Relationship Id="rId5" Type="http://schemas.openxmlformats.org/officeDocument/2006/relationships/slideLayout" Target="../slideLayouts/slideLayout557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62.xml"/><Relationship Id="rId4" Type="http://schemas.openxmlformats.org/officeDocument/2006/relationships/slideLayout" Target="../slideLayouts/slideLayout556.xml"/><Relationship Id="rId9" Type="http://schemas.openxmlformats.org/officeDocument/2006/relationships/slideLayout" Target="../slideLayouts/slideLayout561.xml"/><Relationship Id="rId14" Type="http://schemas.openxmlformats.org/officeDocument/2006/relationships/image" Target="../media/image8.png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1.xml"/><Relationship Id="rId13" Type="http://schemas.openxmlformats.org/officeDocument/2006/relationships/image" Target="../media/image7.wmf"/><Relationship Id="rId3" Type="http://schemas.openxmlformats.org/officeDocument/2006/relationships/slideLayout" Target="../slideLayouts/slideLayout566.xml"/><Relationship Id="rId7" Type="http://schemas.openxmlformats.org/officeDocument/2006/relationships/slideLayout" Target="../slideLayouts/slideLayout570.xml"/><Relationship Id="rId12" Type="http://schemas.openxmlformats.org/officeDocument/2006/relationships/theme" Target="../theme/theme51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565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564.xml"/><Relationship Id="rId6" Type="http://schemas.openxmlformats.org/officeDocument/2006/relationships/slideLayout" Target="../slideLayouts/slideLayout569.xml"/><Relationship Id="rId11" Type="http://schemas.openxmlformats.org/officeDocument/2006/relationships/slideLayout" Target="../slideLayouts/slideLayout574.xml"/><Relationship Id="rId5" Type="http://schemas.openxmlformats.org/officeDocument/2006/relationships/slideLayout" Target="../slideLayouts/slideLayout568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73.xml"/><Relationship Id="rId4" Type="http://schemas.openxmlformats.org/officeDocument/2006/relationships/slideLayout" Target="../slideLayouts/slideLayout567.xml"/><Relationship Id="rId9" Type="http://schemas.openxmlformats.org/officeDocument/2006/relationships/slideLayout" Target="../slideLayouts/slideLayout572.xml"/><Relationship Id="rId14" Type="http://schemas.openxmlformats.org/officeDocument/2006/relationships/image" Target="../media/image8.png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2.xml"/><Relationship Id="rId3" Type="http://schemas.openxmlformats.org/officeDocument/2006/relationships/slideLayout" Target="../slideLayouts/slideLayout577.xml"/><Relationship Id="rId7" Type="http://schemas.openxmlformats.org/officeDocument/2006/relationships/slideLayout" Target="../slideLayouts/slideLayout581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76.xml"/><Relationship Id="rId1" Type="http://schemas.openxmlformats.org/officeDocument/2006/relationships/slideLayout" Target="../slideLayouts/slideLayout575.xml"/><Relationship Id="rId6" Type="http://schemas.openxmlformats.org/officeDocument/2006/relationships/slideLayout" Target="../slideLayouts/slideLayout580.xml"/><Relationship Id="rId11" Type="http://schemas.openxmlformats.org/officeDocument/2006/relationships/slideLayout" Target="../slideLayouts/slideLayout585.xml"/><Relationship Id="rId5" Type="http://schemas.openxmlformats.org/officeDocument/2006/relationships/slideLayout" Target="../slideLayouts/slideLayout579.xml"/><Relationship Id="rId10" Type="http://schemas.openxmlformats.org/officeDocument/2006/relationships/slideLayout" Target="../slideLayouts/slideLayout584.xml"/><Relationship Id="rId4" Type="http://schemas.openxmlformats.org/officeDocument/2006/relationships/slideLayout" Target="../slideLayouts/slideLayout578.xml"/><Relationship Id="rId9" Type="http://schemas.openxmlformats.org/officeDocument/2006/relationships/slideLayout" Target="../slideLayouts/slideLayout5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45C57-1B22-4E4C-A058-6CA6901DF2B8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A9820-EE96-4DCA-8096-CC60AB5241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266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rgbClr val="FFFF99">
                <a:gamma/>
                <a:tint val="0"/>
                <a:invGamma/>
              </a:srgbClr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1423AE-F523-49D1-9BBA-8B823E83FF2D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92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rgbClr val="FFFF99">
                <a:gamma/>
                <a:tint val="0"/>
                <a:invGamma/>
              </a:srgbClr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1423AE-F523-49D1-9BBA-8B823E83FF2D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77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rgbClr val="FFFF99">
                <a:gamma/>
                <a:tint val="0"/>
                <a:invGamma/>
              </a:srgbClr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1423AE-F523-49D1-9BBA-8B823E83FF2D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93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D9FF"/>
            </a:gs>
            <a:gs pos="50000">
              <a:srgbClr val="FFD9FF">
                <a:gamma/>
                <a:tint val="0"/>
                <a:invGamma/>
              </a:srgbClr>
            </a:gs>
            <a:gs pos="100000">
              <a:srgbClr val="FFD9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F218EB1-E852-4002-86C4-AC23425702B5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544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FFCC"/>
            </a:gs>
            <a:gs pos="50000">
              <a:srgbClr val="99FFCC">
                <a:gamma/>
                <a:tint val="0"/>
                <a:invGamma/>
              </a:srgbClr>
            </a:gs>
            <a:gs pos="100000">
              <a:srgbClr val="99FF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657E46-59C7-461C-B1DC-49E08813E463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58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folHlink"/>
            </a:gs>
            <a:gs pos="50000">
              <a:schemeClr val="folHlink">
                <a:gamma/>
                <a:tint val="0"/>
                <a:invGamma/>
              </a:schemeClr>
            </a:gs>
            <a:gs pos="100000">
              <a:schemeClr val="folHlink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13D2CC-B9B1-40CF-8D7D-4B130A397BA4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607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50000">
              <a:srgbClr val="FFFFCC">
                <a:gamma/>
                <a:tint val="0"/>
                <a:invGamma/>
              </a:srgbClr>
            </a:gs>
            <a:gs pos="100000">
              <a:srgbClr val="FF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7880CD-08BB-4D35-98C5-512911827B43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53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C2AAE2-9518-44EF-81DA-9CBDED2393A2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86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5DFA47-55E9-489C-ABEA-49724649C3A5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117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FF"/>
            </a:gs>
            <a:gs pos="100000">
              <a:srgbClr val="FFFF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65994F-F06C-476A-84BC-9771A40F97C3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99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/>
            </a:gs>
            <a:gs pos="50000">
              <a:schemeClr val="accent1">
                <a:gamma/>
                <a:tint val="0"/>
                <a:invGamma/>
              </a:schemeClr>
            </a:gs>
            <a:gs pos="100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5EBB79-EA27-4972-AB1C-451248940BA1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57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50000">
              <a:srgbClr val="66FFFF">
                <a:gamma/>
                <a:tint val="0"/>
                <a:invGamma/>
              </a:srgbClr>
            </a:gs>
            <a:gs pos="100000">
              <a:srgbClr val="66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4E6DC1-AB77-4A47-9D77-6E4B12116548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967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50000">
              <a:srgbClr val="66FFFF">
                <a:gamma/>
                <a:tint val="0"/>
                <a:invGamma/>
              </a:srgbClr>
            </a:gs>
            <a:gs pos="100000">
              <a:srgbClr val="66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4E6DC1-AB77-4A47-9D77-6E4B12116548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01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50000">
              <a:srgbClr val="66FFFF">
                <a:gamma/>
                <a:tint val="0"/>
                <a:invGamma/>
              </a:srgbClr>
            </a:gs>
            <a:gs pos="100000">
              <a:srgbClr val="66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4E6DC1-AB77-4A47-9D77-6E4B12116548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599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50000">
              <a:srgbClr val="66FFFF">
                <a:gamma/>
                <a:tint val="0"/>
                <a:invGamma/>
              </a:srgbClr>
            </a:gs>
            <a:gs pos="100000">
              <a:srgbClr val="66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4E6DC1-AB77-4A47-9D77-6E4B12116548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250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rgbClr val="FFFF99">
                <a:gamma/>
                <a:tint val="0"/>
                <a:invGamma/>
              </a:srgbClr>
            </a:gs>
            <a:gs pos="100000">
              <a:srgbClr val="FFFF9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EB5DBF-A1F7-42EE-9D56-118815CE250F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502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7E468F5-3682-4B87-9E9F-9BAB27E1BDCA}" type="datetimeFigureOut">
              <a:rPr lang="ru-RU"/>
              <a:pPr>
                <a:defRPr/>
              </a:pPr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08D3B4-7D68-4AA1-A533-74F0C7EC5022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997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5E76"/>
            </a:gs>
            <a:gs pos="50000">
              <a:srgbClr val="CCCCFF"/>
            </a:gs>
            <a:gs pos="100000">
              <a:srgbClr val="5E5E7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5E4849-7856-4281-BBB0-F13655F3096C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34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  <p:sldLayoutId id="2147483885" r:id="rId12"/>
    <p:sldLayoutId id="214748388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0F777D-E8C6-401C-94C9-ABA9B2BA9401}" type="slidenum">
              <a:rPr lang="ru-RU" altLang="ru-RU">
                <a:solidFill>
                  <a:srgbClr val="8383A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287867" y="76200"/>
            <a:ext cx="11582400" cy="6781800"/>
            <a:chOff x="136" y="48"/>
            <a:chExt cx="5472" cy="4272"/>
          </a:xfrm>
        </p:grpSpPr>
        <p:grpSp>
          <p:nvGrpSpPr>
            <p:cNvPr id="6152" name="Group 8"/>
            <p:cNvGrpSpPr>
              <a:grpSpLocks/>
            </p:cNvGrpSpPr>
            <p:nvPr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6153" name="Group 9"/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6154" name="Rectangle 10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55" name="Rectangle 11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56" name="Rectangle 12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57" name="Rectangle 13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58" name="Rectangle 14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59" name="Group 15"/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6160" name="Rectangle 16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1" name="Rectangle 17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2" name="Rectangle 18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3" name="Rectangle 19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4" name="Rectangle 20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65" name="Group 21"/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6166" name="Rectangle 22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7" name="Rectangle 23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8" name="Rectangle 24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9" name="Rectangle 25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0" name="Rectangle 26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71" name="Group 27"/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6172" name="Rectangle 28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3" name="Rectangle 29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4" name="Rectangle 30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5" name="Rectangle 31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6" name="Rectangle 32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77" name="Group 33"/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6178" name="Rectangle 34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9" name="Rectangle 35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0" name="Rectangle 36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1" name="Rectangle 37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2" name="Rectangle 38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183" name="Group 39"/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6184" name="Group 40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6185" name="Rectangle 4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6" name="Rectangle 4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87" name="Group 43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6188" name="Rectangle 4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9" name="Rectangle 4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90" name="Group 46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6191" name="Rectangle 4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92" name="Rectangle 4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93" name="Group 49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6194" name="Rectangle 50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95" name="Rectangle 51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96" name="Group 52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6197" name="Rectangle 53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98" name="Rectangle 54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99" name="Group 55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6200" name="Rectangle 5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201" name="Rectangle 5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202" name="Group 58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6203" name="Rectangle 5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204" name="Rectangle 6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205" name="Group 61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6206" name="Rectangle 62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207" name="Rectangle 63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0748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75000"/>
        <a:buBlip>
          <a:blip r:embed="rId1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10500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105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05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05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0F777D-E8C6-401C-94C9-ABA9B2BA9401}" type="slidenum">
              <a:rPr lang="ru-RU" altLang="ru-RU">
                <a:solidFill>
                  <a:srgbClr val="8383A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287867" y="76200"/>
            <a:ext cx="11582400" cy="6781800"/>
            <a:chOff x="136" y="48"/>
            <a:chExt cx="5472" cy="4272"/>
          </a:xfrm>
        </p:grpSpPr>
        <p:grpSp>
          <p:nvGrpSpPr>
            <p:cNvPr id="6152" name="Group 8"/>
            <p:cNvGrpSpPr>
              <a:grpSpLocks/>
            </p:cNvGrpSpPr>
            <p:nvPr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6153" name="Group 9"/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6154" name="Rectangle 10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55" name="Rectangle 11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56" name="Rectangle 12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57" name="Rectangle 13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58" name="Rectangle 14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59" name="Group 15"/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6160" name="Rectangle 16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1" name="Rectangle 17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2" name="Rectangle 18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3" name="Rectangle 19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4" name="Rectangle 20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65" name="Group 21"/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6166" name="Rectangle 22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7" name="Rectangle 23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8" name="Rectangle 24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9" name="Rectangle 25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0" name="Rectangle 26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71" name="Group 27"/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6172" name="Rectangle 28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3" name="Rectangle 29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4" name="Rectangle 30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5" name="Rectangle 31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6" name="Rectangle 32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77" name="Group 33"/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6178" name="Rectangle 34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9" name="Rectangle 35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0" name="Rectangle 36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1" name="Rectangle 37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2" name="Rectangle 38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183" name="Group 39"/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6184" name="Group 40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6185" name="Rectangle 4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6" name="Rectangle 4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87" name="Group 43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6188" name="Rectangle 4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9" name="Rectangle 4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90" name="Group 46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6191" name="Rectangle 4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92" name="Rectangle 4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93" name="Group 49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6194" name="Rectangle 50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95" name="Rectangle 51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96" name="Group 52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6197" name="Rectangle 53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98" name="Rectangle 54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99" name="Group 55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6200" name="Rectangle 5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201" name="Rectangle 5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202" name="Group 58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6203" name="Rectangle 5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204" name="Rectangle 6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205" name="Group 61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6206" name="Rectangle 62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207" name="Rectangle 63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8521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75000"/>
        <a:buBlip>
          <a:blip r:embed="rId1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10500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105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05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05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8383AD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0F777D-E8C6-401C-94C9-ABA9B2BA9401}" type="slidenum">
              <a:rPr lang="ru-RU" altLang="ru-RU">
                <a:solidFill>
                  <a:srgbClr val="8383AD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8383AD"/>
              </a:solidFill>
            </a:endParaRPr>
          </a:p>
        </p:txBody>
      </p:sp>
      <p:grpSp>
        <p:nvGrpSpPr>
          <p:cNvPr id="6151" name="Group 7"/>
          <p:cNvGrpSpPr>
            <a:grpSpLocks/>
          </p:cNvGrpSpPr>
          <p:nvPr/>
        </p:nvGrpSpPr>
        <p:grpSpPr bwMode="auto">
          <a:xfrm>
            <a:off x="287867" y="76200"/>
            <a:ext cx="11582400" cy="6781800"/>
            <a:chOff x="136" y="48"/>
            <a:chExt cx="5472" cy="4272"/>
          </a:xfrm>
        </p:grpSpPr>
        <p:grpSp>
          <p:nvGrpSpPr>
            <p:cNvPr id="6152" name="Group 8"/>
            <p:cNvGrpSpPr>
              <a:grpSpLocks/>
            </p:cNvGrpSpPr>
            <p:nvPr/>
          </p:nvGrpSpPr>
          <p:grpSpPr bwMode="auto">
            <a:xfrm>
              <a:off x="136" y="48"/>
              <a:ext cx="5472" cy="212"/>
              <a:chOff x="136" y="48"/>
              <a:chExt cx="5472" cy="212"/>
            </a:xfrm>
          </p:grpSpPr>
          <p:grpSp>
            <p:nvGrpSpPr>
              <p:cNvPr id="6153" name="Group 9"/>
              <p:cNvGrpSpPr>
                <a:grpSpLocks/>
              </p:cNvGrpSpPr>
              <p:nvPr/>
            </p:nvGrpSpPr>
            <p:grpSpPr bwMode="auto">
              <a:xfrm>
                <a:off x="136" y="48"/>
                <a:ext cx="1056" cy="212"/>
                <a:chOff x="2544" y="2160"/>
                <a:chExt cx="1920" cy="384"/>
              </a:xfrm>
            </p:grpSpPr>
            <p:sp>
              <p:nvSpPr>
                <p:cNvPr id="6154" name="Rectangle 10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55" name="Rectangle 11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56" name="Rectangle 12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57" name="Rectangle 13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58" name="Rectangle 14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59" name="Group 15"/>
              <p:cNvGrpSpPr>
                <a:grpSpLocks/>
              </p:cNvGrpSpPr>
              <p:nvPr/>
            </p:nvGrpSpPr>
            <p:grpSpPr bwMode="auto">
              <a:xfrm>
                <a:off x="1240" y="48"/>
                <a:ext cx="1056" cy="212"/>
                <a:chOff x="2544" y="2160"/>
                <a:chExt cx="1920" cy="384"/>
              </a:xfrm>
            </p:grpSpPr>
            <p:sp>
              <p:nvSpPr>
                <p:cNvPr id="6160" name="Rectangle 16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1" name="Rectangle 17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2" name="Rectangle 18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3" name="Rectangle 19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4" name="Rectangle 20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65" name="Group 21"/>
              <p:cNvGrpSpPr>
                <a:grpSpLocks/>
              </p:cNvGrpSpPr>
              <p:nvPr/>
            </p:nvGrpSpPr>
            <p:grpSpPr bwMode="auto">
              <a:xfrm>
                <a:off x="2344" y="48"/>
                <a:ext cx="1056" cy="212"/>
                <a:chOff x="2544" y="2160"/>
                <a:chExt cx="1920" cy="384"/>
              </a:xfrm>
            </p:grpSpPr>
            <p:sp>
              <p:nvSpPr>
                <p:cNvPr id="6166" name="Rectangle 22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7" name="Rectangle 23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8" name="Rectangle 24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69" name="Rectangle 25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0" name="Rectangle 26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71" name="Group 27"/>
              <p:cNvGrpSpPr>
                <a:grpSpLocks/>
              </p:cNvGrpSpPr>
              <p:nvPr/>
            </p:nvGrpSpPr>
            <p:grpSpPr bwMode="auto">
              <a:xfrm>
                <a:off x="3448" y="48"/>
                <a:ext cx="1056" cy="212"/>
                <a:chOff x="2544" y="2160"/>
                <a:chExt cx="1920" cy="384"/>
              </a:xfrm>
            </p:grpSpPr>
            <p:sp>
              <p:nvSpPr>
                <p:cNvPr id="6172" name="Rectangle 28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3" name="Rectangle 29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4" name="Rectangle 30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5" name="Rectangle 31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6" name="Rectangle 32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77" name="Group 33"/>
              <p:cNvGrpSpPr>
                <a:grpSpLocks/>
              </p:cNvGrpSpPr>
              <p:nvPr/>
            </p:nvGrpSpPr>
            <p:grpSpPr bwMode="auto">
              <a:xfrm>
                <a:off x="4552" y="48"/>
                <a:ext cx="1056" cy="212"/>
                <a:chOff x="2544" y="2160"/>
                <a:chExt cx="1920" cy="384"/>
              </a:xfrm>
            </p:grpSpPr>
            <p:sp>
              <p:nvSpPr>
                <p:cNvPr id="6178" name="Rectangle 34"/>
                <p:cNvSpPr>
                  <a:spLocks noChangeArrowheads="1"/>
                </p:cNvSpPr>
                <p:nvPr/>
              </p:nvSpPr>
              <p:spPr bwMode="auto">
                <a:xfrm>
                  <a:off x="3504" y="2160"/>
                  <a:ext cx="960" cy="192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79" name="Rectangle 35"/>
                <p:cNvSpPr>
                  <a:spLocks noChangeArrowheads="1"/>
                </p:cNvSpPr>
                <p:nvPr/>
              </p:nvSpPr>
              <p:spPr bwMode="auto">
                <a:xfrm>
                  <a:off x="3504" y="2352"/>
                  <a:ext cx="960" cy="19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0" name="Rectangle 36"/>
                <p:cNvSpPr>
                  <a:spLocks noChangeArrowheads="1"/>
                </p:cNvSpPr>
                <p:nvPr/>
              </p:nvSpPr>
              <p:spPr bwMode="auto">
                <a:xfrm>
                  <a:off x="2544" y="2352"/>
                  <a:ext cx="960" cy="192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1" name="Rectangle 37"/>
                <p:cNvSpPr>
                  <a:spLocks noChangeArrowheads="1"/>
                </p:cNvSpPr>
                <p:nvPr/>
              </p:nvSpPr>
              <p:spPr bwMode="auto">
                <a:xfrm>
                  <a:off x="2544" y="2160"/>
                  <a:ext cx="960" cy="19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2" name="Rectangle 38"/>
                <p:cNvSpPr>
                  <a:spLocks noChangeArrowheads="1"/>
                </p:cNvSpPr>
                <p:nvPr/>
              </p:nvSpPr>
              <p:spPr bwMode="auto">
                <a:xfrm>
                  <a:off x="2640" y="2256"/>
                  <a:ext cx="1728" cy="192"/>
                </a:xfrm>
                <a:prstGeom prst="rect">
                  <a:avLst/>
                </a:prstGeom>
                <a:solidFill>
                  <a:schemeClr val="bg1">
                    <a:alpha val="50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183" name="Group 39"/>
            <p:cNvGrpSpPr>
              <a:grpSpLocks/>
            </p:cNvGrpSpPr>
            <p:nvPr/>
          </p:nvGrpSpPr>
          <p:grpSpPr bwMode="auto">
            <a:xfrm>
              <a:off x="192" y="4273"/>
              <a:ext cx="5328" cy="47"/>
              <a:chOff x="192" y="3840"/>
              <a:chExt cx="5328" cy="47"/>
            </a:xfrm>
          </p:grpSpPr>
          <p:grpSp>
            <p:nvGrpSpPr>
              <p:cNvPr id="6184" name="Group 40"/>
              <p:cNvGrpSpPr>
                <a:grpSpLocks/>
              </p:cNvGrpSpPr>
              <p:nvPr userDrawn="1"/>
            </p:nvGrpSpPr>
            <p:grpSpPr bwMode="auto">
              <a:xfrm>
                <a:off x="192" y="3840"/>
                <a:ext cx="624" cy="47"/>
                <a:chOff x="624" y="3706"/>
                <a:chExt cx="1056" cy="106"/>
              </a:xfrm>
            </p:grpSpPr>
            <p:sp>
              <p:nvSpPr>
                <p:cNvPr id="6185" name="Rectangle 41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6" name="Rectangle 42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87" name="Group 43"/>
              <p:cNvGrpSpPr>
                <a:grpSpLocks/>
              </p:cNvGrpSpPr>
              <p:nvPr userDrawn="1"/>
            </p:nvGrpSpPr>
            <p:grpSpPr bwMode="auto">
              <a:xfrm>
                <a:off x="864" y="3840"/>
                <a:ext cx="624" cy="47"/>
                <a:chOff x="624" y="3600"/>
                <a:chExt cx="1056" cy="106"/>
              </a:xfrm>
            </p:grpSpPr>
            <p:sp>
              <p:nvSpPr>
                <p:cNvPr id="6188" name="Rectangle 44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89" name="Rectangle 45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90" name="Group 46"/>
              <p:cNvGrpSpPr>
                <a:grpSpLocks/>
              </p:cNvGrpSpPr>
              <p:nvPr userDrawn="1"/>
            </p:nvGrpSpPr>
            <p:grpSpPr bwMode="auto">
              <a:xfrm>
                <a:off x="1536" y="3840"/>
                <a:ext cx="624" cy="47"/>
                <a:chOff x="624" y="3706"/>
                <a:chExt cx="1056" cy="106"/>
              </a:xfrm>
            </p:grpSpPr>
            <p:sp>
              <p:nvSpPr>
                <p:cNvPr id="6191" name="Rectangle 47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92" name="Rectangle 48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93" name="Group 49"/>
              <p:cNvGrpSpPr>
                <a:grpSpLocks/>
              </p:cNvGrpSpPr>
              <p:nvPr userDrawn="1"/>
            </p:nvGrpSpPr>
            <p:grpSpPr bwMode="auto">
              <a:xfrm>
                <a:off x="2208" y="3840"/>
                <a:ext cx="624" cy="47"/>
                <a:chOff x="624" y="3600"/>
                <a:chExt cx="1056" cy="106"/>
              </a:xfrm>
            </p:grpSpPr>
            <p:sp>
              <p:nvSpPr>
                <p:cNvPr id="6194" name="Rectangle 50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95" name="Rectangle 51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96" name="Group 52"/>
              <p:cNvGrpSpPr>
                <a:grpSpLocks/>
              </p:cNvGrpSpPr>
              <p:nvPr userDrawn="1"/>
            </p:nvGrpSpPr>
            <p:grpSpPr bwMode="auto">
              <a:xfrm>
                <a:off x="2880" y="3840"/>
                <a:ext cx="624" cy="47"/>
                <a:chOff x="624" y="3706"/>
                <a:chExt cx="1056" cy="106"/>
              </a:xfrm>
            </p:grpSpPr>
            <p:sp>
              <p:nvSpPr>
                <p:cNvPr id="6197" name="Rectangle 53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198" name="Rectangle 54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199" name="Group 55"/>
              <p:cNvGrpSpPr>
                <a:grpSpLocks/>
              </p:cNvGrpSpPr>
              <p:nvPr userDrawn="1"/>
            </p:nvGrpSpPr>
            <p:grpSpPr bwMode="auto">
              <a:xfrm>
                <a:off x="3552" y="3840"/>
                <a:ext cx="624" cy="47"/>
                <a:chOff x="624" y="3600"/>
                <a:chExt cx="1056" cy="106"/>
              </a:xfrm>
            </p:grpSpPr>
            <p:sp>
              <p:nvSpPr>
                <p:cNvPr id="6200" name="Rectangle 56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201" name="Rectangle 57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202" name="Group 58"/>
              <p:cNvGrpSpPr>
                <a:grpSpLocks/>
              </p:cNvGrpSpPr>
              <p:nvPr userDrawn="1"/>
            </p:nvGrpSpPr>
            <p:grpSpPr bwMode="auto">
              <a:xfrm>
                <a:off x="4224" y="3840"/>
                <a:ext cx="624" cy="47"/>
                <a:chOff x="624" y="3706"/>
                <a:chExt cx="1056" cy="106"/>
              </a:xfrm>
            </p:grpSpPr>
            <p:sp>
              <p:nvSpPr>
                <p:cNvPr id="6203" name="Rectangle 59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706"/>
                  <a:ext cx="528" cy="106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204" name="Rectangle 60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706"/>
                  <a:ext cx="528" cy="106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  <p:grpSp>
            <p:nvGrpSpPr>
              <p:cNvPr id="6205" name="Group 61"/>
              <p:cNvGrpSpPr>
                <a:grpSpLocks/>
              </p:cNvGrpSpPr>
              <p:nvPr userDrawn="1"/>
            </p:nvGrpSpPr>
            <p:grpSpPr bwMode="auto">
              <a:xfrm>
                <a:off x="4896" y="3840"/>
                <a:ext cx="624" cy="47"/>
                <a:chOff x="624" y="3600"/>
                <a:chExt cx="1056" cy="106"/>
              </a:xfrm>
            </p:grpSpPr>
            <p:sp>
              <p:nvSpPr>
                <p:cNvPr id="6206" name="Rectangle 62"/>
                <p:cNvSpPr>
                  <a:spLocks noChangeArrowheads="1"/>
                </p:cNvSpPr>
                <p:nvPr userDrawn="1"/>
              </p:nvSpPr>
              <p:spPr bwMode="ltGray">
                <a:xfrm>
                  <a:off x="1152" y="3600"/>
                  <a:ext cx="528" cy="10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207" name="Rectangle 63"/>
                <p:cNvSpPr>
                  <a:spLocks noChangeArrowheads="1"/>
                </p:cNvSpPr>
                <p:nvPr userDrawn="1"/>
              </p:nvSpPr>
              <p:spPr bwMode="ltGray">
                <a:xfrm>
                  <a:off x="624" y="3600"/>
                  <a:ext cx="528" cy="1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ru-RU" sz="1800">
                    <a:solidFill>
                      <a:srgbClr val="8383AD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9702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75000"/>
        <a:buBlip>
          <a:blip r:embed="rId13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10500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10500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05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105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BD8C75-759F-41FB-9A9F-9972F6A9853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4926BF-37AF-4CE3-A009-86E9AF3D21A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552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BD8C75-759F-41FB-9A9F-9972F6A9853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4926BF-37AF-4CE3-A009-86E9AF3D21A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280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BD8C75-759F-41FB-9A9F-9972F6A9853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4926BF-37AF-4CE3-A009-86E9AF3D21A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483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BD8C75-759F-41FB-9A9F-9972F6A9853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4926BF-37AF-4CE3-A009-86E9AF3D21A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837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BD8C75-759F-41FB-9A9F-9972F6A9853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4926BF-37AF-4CE3-A009-86E9AF3D21A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24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CC"/>
            </a:gs>
            <a:gs pos="50000">
              <a:srgbClr val="FFFFCC"/>
            </a:gs>
            <a:gs pos="100000">
              <a:srgbClr val="0000C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CF17737-E371-4B96-BFAF-489CB7B03C96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29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181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08337-CF01-4C4A-9C40-E9F59AD554E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100F4-8C39-4EB6-8258-DC3900E338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376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574E7F-2CEF-4E86-935E-7AB69E1D691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E9572A-FCA5-4C79-A0EE-0CEA9596F328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3160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ransition>
    <p:wedg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574E7F-2CEF-4E86-935E-7AB69E1D691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E9572A-FCA5-4C79-A0EE-0CEA9596F328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79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ransition>
    <p:wedg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574E7F-2CEF-4E86-935E-7AB69E1D691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Шульц И. А.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E9572A-FCA5-4C79-A0EE-0CEA9596F328}" type="slidenum">
              <a:rPr lang="ru-RU" alt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301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</p:sldLayoutIdLst>
  <p:transition>
    <p:wedge/>
  </p:transition>
  <p:hf sldNum="0"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3EB6157-DE92-45BF-9945-5852A65A6244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442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  <p:sldLayoutId id="2147484068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F23F3B06-261E-423B-BDD9-901E09909D32}" type="slidenum">
              <a:rPr lang="ru-RU" altLang="ru-RU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92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F23F3B06-261E-423B-BDD9-901E09909D32}" type="slidenum">
              <a:rPr lang="ru-RU" altLang="ru-RU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17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F23F3B06-261E-423B-BDD9-901E09909D32}" type="slidenum">
              <a:rPr lang="ru-RU" altLang="ru-RU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65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Щелчок правит 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F23F3B06-261E-423B-BDD9-901E09909D32}" type="slidenum">
              <a:rPr lang="ru-RU" altLang="ru-RU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2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1AE3FF-626F-44D0-B293-2C03A1FDD0E2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744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1AE3FF-626F-44D0-B293-2C03A1FDD0E2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87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743736-4491-4D13-BED3-E63129387A95}" type="slidenum">
              <a:rPr lang="ru-RU" alt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6180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81000"/>
            <a:ext cx="10972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743736-4491-4D13-BED3-E63129387A95}" type="slidenum">
              <a:rPr lang="ru-RU" alt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17312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FFE0"/>
            </a:gs>
            <a:gs pos="100000">
              <a:srgbClr val="FFFF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7" descr="j0280554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0" y="5445126"/>
            <a:ext cx="2159000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WordArt 59"/>
          <p:cNvSpPr>
            <a:spLocks noChangeArrowheads="1" noChangeShapeType="1" noTextEdit="1"/>
          </p:cNvSpPr>
          <p:nvPr userDrawn="1"/>
        </p:nvSpPr>
        <p:spPr bwMode="auto">
          <a:xfrm>
            <a:off x="11567585" y="6165851"/>
            <a:ext cx="385233" cy="4048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solidFill>
                  <a:srgbClr val="00808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А.С.Шмыр</a:t>
            </a:r>
          </a:p>
        </p:txBody>
      </p:sp>
    </p:spTree>
    <p:extLst>
      <p:ext uri="{BB962C8B-B14F-4D97-AF65-F5344CB8AC3E}">
        <p14:creationId xmlns:p14="http://schemas.microsoft.com/office/powerpoint/2010/main" val="1350869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0" r:id="rId1"/>
    <p:sldLayoutId id="2147484191" r:id="rId2"/>
    <p:sldLayoutId id="2147484192" r:id="rId3"/>
    <p:sldLayoutId id="2147484193" r:id="rId4"/>
    <p:sldLayoutId id="2147484194" r:id="rId5"/>
    <p:sldLayoutId id="2147484195" r:id="rId6"/>
    <p:sldLayoutId id="2147484196" r:id="rId7"/>
    <p:sldLayoutId id="2147484197" r:id="rId8"/>
    <p:sldLayoutId id="2147484198" r:id="rId9"/>
    <p:sldLayoutId id="2147484199" r:id="rId10"/>
    <p:sldLayoutId id="2147484200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FFE0"/>
            </a:gs>
            <a:gs pos="100000">
              <a:srgbClr val="FFFF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7" descr="j0280554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0" y="5445126"/>
            <a:ext cx="2159000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WordArt 59"/>
          <p:cNvSpPr>
            <a:spLocks noChangeArrowheads="1" noChangeShapeType="1" noTextEdit="1"/>
          </p:cNvSpPr>
          <p:nvPr userDrawn="1"/>
        </p:nvSpPr>
        <p:spPr bwMode="auto">
          <a:xfrm>
            <a:off x="11567585" y="6165851"/>
            <a:ext cx="385233" cy="4048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solidFill>
                  <a:srgbClr val="00808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А.С.Шмыр</a:t>
            </a:r>
          </a:p>
        </p:txBody>
      </p:sp>
    </p:spTree>
    <p:extLst>
      <p:ext uri="{BB962C8B-B14F-4D97-AF65-F5344CB8AC3E}">
        <p14:creationId xmlns:p14="http://schemas.microsoft.com/office/powerpoint/2010/main" val="4230180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2" r:id="rId1"/>
    <p:sldLayoutId id="2147484203" r:id="rId2"/>
    <p:sldLayoutId id="2147484204" r:id="rId3"/>
    <p:sldLayoutId id="2147484205" r:id="rId4"/>
    <p:sldLayoutId id="2147484206" r:id="rId5"/>
    <p:sldLayoutId id="2147484207" r:id="rId6"/>
    <p:sldLayoutId id="2147484208" r:id="rId7"/>
    <p:sldLayoutId id="2147484209" r:id="rId8"/>
    <p:sldLayoutId id="2147484210" r:id="rId9"/>
    <p:sldLayoutId id="2147484211" r:id="rId10"/>
    <p:sldLayoutId id="214748421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FFE0"/>
            </a:gs>
            <a:gs pos="100000">
              <a:srgbClr val="FFFF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7" descr="j0280554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0" y="5445126"/>
            <a:ext cx="2159000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WordArt 59"/>
          <p:cNvSpPr>
            <a:spLocks noChangeArrowheads="1" noChangeShapeType="1" noTextEdit="1"/>
          </p:cNvSpPr>
          <p:nvPr userDrawn="1"/>
        </p:nvSpPr>
        <p:spPr bwMode="auto">
          <a:xfrm>
            <a:off x="11567585" y="6165851"/>
            <a:ext cx="385233" cy="40481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solidFill>
                  <a:srgbClr val="00808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А.С.Шмыр</a:t>
            </a:r>
          </a:p>
        </p:txBody>
      </p:sp>
    </p:spTree>
    <p:extLst>
      <p:ext uri="{BB962C8B-B14F-4D97-AF65-F5344CB8AC3E}">
        <p14:creationId xmlns:p14="http://schemas.microsoft.com/office/powerpoint/2010/main" val="3791737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7D7499-FDFE-4A84-9236-FE35247DFA73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20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6" r:id="rId1"/>
    <p:sldLayoutId id="2147484227" r:id="rId2"/>
    <p:sldLayoutId id="2147484228" r:id="rId3"/>
    <p:sldLayoutId id="2147484229" r:id="rId4"/>
    <p:sldLayoutId id="2147484230" r:id="rId5"/>
    <p:sldLayoutId id="2147484231" r:id="rId6"/>
    <p:sldLayoutId id="2147484232" r:id="rId7"/>
    <p:sldLayoutId id="2147484233" r:id="rId8"/>
    <p:sldLayoutId id="2147484234" r:id="rId9"/>
    <p:sldLayoutId id="2147484235" r:id="rId10"/>
    <p:sldLayoutId id="214748423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7D7499-FDFE-4A84-9236-FE35247DFA73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64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8" r:id="rId1"/>
    <p:sldLayoutId id="2147484239" r:id="rId2"/>
    <p:sldLayoutId id="2147484240" r:id="rId3"/>
    <p:sldLayoutId id="2147484241" r:id="rId4"/>
    <p:sldLayoutId id="2147484242" r:id="rId5"/>
    <p:sldLayoutId id="2147484243" r:id="rId6"/>
    <p:sldLayoutId id="2147484244" r:id="rId7"/>
    <p:sldLayoutId id="2147484245" r:id="rId8"/>
    <p:sldLayoutId id="2147484246" r:id="rId9"/>
    <p:sldLayoutId id="2147484247" r:id="rId10"/>
    <p:sldLayoutId id="214748424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08641" y="273629"/>
            <a:ext cx="10968959" cy="114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8641" y="1604329"/>
            <a:ext cx="10968959" cy="452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Четвертый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08641" y="6247376"/>
            <a:ext cx="2837760" cy="4709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6722" algn="l"/>
                <a:tab pos="1313444" algn="l"/>
                <a:tab pos="1970166" algn="l"/>
              </a:tabLst>
              <a:defRPr sz="127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Arial Unicode MS" charset="0"/>
              </a:defRPr>
            </a:lvl1pPr>
          </a:lstStyle>
          <a:p>
            <a:pPr defTabSz="407571"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4170240" y="6247376"/>
            <a:ext cx="3863040" cy="4709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56722" algn="l"/>
                <a:tab pos="1313444" algn="l"/>
                <a:tab pos="1970166" algn="l"/>
                <a:tab pos="2626888" algn="l"/>
              </a:tabLst>
              <a:defRPr sz="1270">
                <a:solidFill>
                  <a:srgbClr val="000000"/>
                </a:solidFill>
                <a:latin typeface="Times New Roman" pitchFamily="16" charset="0"/>
                <a:ea typeface="MS Gothic" charset="-128"/>
                <a:cs typeface="Arial Unicode MS" charset="0"/>
              </a:defRPr>
            </a:lvl1pPr>
          </a:lstStyle>
          <a:p>
            <a:pPr defTabSz="407571"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741761" y="6247376"/>
            <a:ext cx="2837760" cy="47093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5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7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pPr defTabSz="407571" fontAlgn="base">
              <a:spcBef>
                <a:spcPct val="0"/>
              </a:spcBef>
              <a:spcAft>
                <a:spcPct val="0"/>
              </a:spcAft>
            </a:pPr>
            <a:fld id="{90CB4F42-B54B-4EE9-84A9-9CBC62226FB6}" type="slidenum">
              <a:rPr lang="ru-RU" altLang="ru-RU" smtClean="0"/>
              <a:pPr defTabSz="407571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833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1" r:id="rId2"/>
    <p:sldLayoutId id="2147484252" r:id="rId3"/>
    <p:sldLayoutId id="2147484253" r:id="rId4"/>
    <p:sldLayoutId id="2147484254" r:id="rId5"/>
    <p:sldLayoutId id="2147484255" r:id="rId6"/>
    <p:sldLayoutId id="2147484256" r:id="rId7"/>
    <p:sldLayoutId id="2147484257" r:id="rId8"/>
    <p:sldLayoutId id="2147484258" r:id="rId9"/>
    <p:sldLayoutId id="2147484259" r:id="rId10"/>
    <p:sldLayoutId id="2147484260" r:id="rId11"/>
  </p:sldLayoutIdLst>
  <p:hf hdr="0" ftr="0" dt="0"/>
  <p:txStyles>
    <p:titleStyle>
      <a:lvl1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992">
          <a:solidFill>
            <a:srgbClr val="000000"/>
          </a:solidFill>
          <a:latin typeface="+mj-lt"/>
          <a:ea typeface="+mj-ea"/>
          <a:cs typeface="+mj-cs"/>
        </a:defRPr>
      </a:lvl1pPr>
      <a:lvl2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992">
          <a:solidFill>
            <a:srgbClr val="000000"/>
          </a:solidFill>
          <a:latin typeface="Arial" charset="0"/>
          <a:ea typeface="MS Gothic" charset="-128"/>
        </a:defRPr>
      </a:lvl2pPr>
      <a:lvl3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992">
          <a:solidFill>
            <a:srgbClr val="000000"/>
          </a:solidFill>
          <a:latin typeface="Arial" charset="0"/>
          <a:ea typeface="MS Gothic" charset="-128"/>
        </a:defRPr>
      </a:lvl3pPr>
      <a:lvl4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992">
          <a:solidFill>
            <a:srgbClr val="000000"/>
          </a:solidFill>
          <a:latin typeface="Arial" charset="0"/>
          <a:ea typeface="MS Gothic" charset="-128"/>
        </a:defRPr>
      </a:lvl4pPr>
      <a:lvl5pPr algn="ctr" defTabSz="407571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992">
          <a:solidFill>
            <a:srgbClr val="000000"/>
          </a:solidFill>
          <a:latin typeface="Arial" charset="0"/>
          <a:ea typeface="MS Gothic" charset="-128"/>
        </a:defRPr>
      </a:lvl5pPr>
      <a:lvl6pPr marL="2281245" indent="-207386" algn="ctr" defTabSz="40757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92">
          <a:solidFill>
            <a:srgbClr val="000000"/>
          </a:solidFill>
          <a:latin typeface="Arial" charset="0"/>
          <a:ea typeface="MS Gothic" charset="-128"/>
        </a:defRPr>
      </a:lvl6pPr>
      <a:lvl7pPr marL="2696017" indent="-207386" algn="ctr" defTabSz="40757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92">
          <a:solidFill>
            <a:srgbClr val="000000"/>
          </a:solidFill>
          <a:latin typeface="Arial" charset="0"/>
          <a:ea typeface="MS Gothic" charset="-128"/>
        </a:defRPr>
      </a:lvl7pPr>
      <a:lvl8pPr marL="3110789" indent="-207386" algn="ctr" defTabSz="40757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92">
          <a:solidFill>
            <a:srgbClr val="000000"/>
          </a:solidFill>
          <a:latin typeface="Arial" charset="0"/>
          <a:ea typeface="MS Gothic" charset="-128"/>
        </a:defRPr>
      </a:lvl8pPr>
      <a:lvl9pPr marL="3525561" indent="-207386" algn="ctr" defTabSz="407571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92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11079" indent="-311079" algn="l" defTabSz="407571" rtl="0" eaLnBrk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8" charset="0"/>
        <a:buChar char="•"/>
        <a:defRPr sz="2903">
          <a:solidFill>
            <a:srgbClr val="000000"/>
          </a:solidFill>
          <a:latin typeface="+mn-lt"/>
          <a:ea typeface="+mn-ea"/>
          <a:cs typeface="+mn-cs"/>
        </a:defRPr>
      </a:lvl1pPr>
      <a:lvl2pPr marL="674004" indent="-259232" algn="l" defTabSz="407571" rtl="0" eaLnBrk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8" charset="0"/>
        <a:buChar char="–"/>
        <a:defRPr sz="2540">
          <a:solidFill>
            <a:srgbClr val="000000"/>
          </a:solidFill>
          <a:latin typeface="+mn-lt"/>
          <a:ea typeface="+mn-ea"/>
        </a:defRPr>
      </a:lvl2pPr>
      <a:lvl3pPr marL="1036930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8" charset="0"/>
        <a:buChar char="•"/>
        <a:defRPr sz="2177">
          <a:solidFill>
            <a:srgbClr val="000000"/>
          </a:solidFill>
          <a:latin typeface="+mn-lt"/>
          <a:ea typeface="+mn-ea"/>
        </a:defRPr>
      </a:lvl3pPr>
      <a:lvl4pPr marL="1451701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8" charset="0"/>
        <a:buChar char="–"/>
        <a:defRPr sz="1814">
          <a:solidFill>
            <a:srgbClr val="000000"/>
          </a:solidFill>
          <a:latin typeface="+mn-lt"/>
          <a:ea typeface="+mn-ea"/>
        </a:defRPr>
      </a:lvl4pPr>
      <a:lvl5pPr marL="1866473" indent="-207386" algn="l" defTabSz="407571" rtl="0" eaLnBrk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buChar char="»"/>
        <a:defRPr sz="1814">
          <a:solidFill>
            <a:srgbClr val="000000"/>
          </a:solidFill>
          <a:latin typeface="+mn-lt"/>
          <a:ea typeface="+mn-ea"/>
        </a:defRPr>
      </a:lvl5pPr>
      <a:lvl6pPr marL="2281245" indent="-207386" algn="l" defTabSz="40757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6pPr>
      <a:lvl7pPr marL="2696017" indent="-207386" algn="l" defTabSz="40757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7pPr>
      <a:lvl8pPr marL="3110789" indent="-207386" algn="l" defTabSz="40757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8pPr>
      <a:lvl9pPr marL="3525561" indent="-207386" algn="l" defTabSz="407571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14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1" y="0"/>
            <a:ext cx="12213167" cy="6858000"/>
            <a:chOff x="0" y="0"/>
            <a:chExt cx="5770" cy="4320"/>
          </a:xfrm>
        </p:grpSpPr>
        <p:sp>
          <p:nvSpPr>
            <p:cNvPr id="9219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20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21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22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23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24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25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26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27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28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29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30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31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32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33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34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35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36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37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38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11E8C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  <p:sp>
          <p:nvSpPr>
            <p:cNvPr id="9239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FFFFFF"/>
                </a:solidFill>
              </a:endParaRPr>
            </a:p>
          </p:txBody>
        </p:sp>
      </p:grpSp>
      <p:sp>
        <p:nvSpPr>
          <p:cNvPr id="9240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109728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9241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9242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9243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3638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C81230-85B8-44C9-B52F-EDA7EE957D77}" type="slidenum">
              <a:rPr lang="ru-RU" alt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9244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2379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62" r:id="rId1"/>
    <p:sldLayoutId id="2147484263" r:id="rId2"/>
    <p:sldLayoutId id="2147484264" r:id="rId3"/>
    <p:sldLayoutId id="2147484265" r:id="rId4"/>
    <p:sldLayoutId id="2147484266" r:id="rId5"/>
    <p:sldLayoutId id="2147484267" r:id="rId6"/>
    <p:sldLayoutId id="2147484268" r:id="rId7"/>
    <p:sldLayoutId id="2147484269" r:id="rId8"/>
    <p:sldLayoutId id="2147484270" r:id="rId9"/>
    <p:sldLayoutId id="2147484271" r:id="rId10"/>
    <p:sldLayoutId id="2147484272" r:id="rId11"/>
  </p:sldLayoutIdLst>
  <p:transition advClick="0" advTm="903000"/>
  <p:txStyles>
    <p:titleStyle>
      <a:lvl1pPr algn="ctr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1" y="0"/>
            <a:ext cx="12213167" cy="6870700"/>
            <a:chOff x="0" y="0"/>
            <a:chExt cx="5770" cy="4328"/>
          </a:xfrm>
        </p:grpSpPr>
        <p:sp>
          <p:nvSpPr>
            <p:cNvPr id="1331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331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331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grpSp>
          <p:nvGrpSpPr>
            <p:cNvPr id="13318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13319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13320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13321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13322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>
                        <a:solidFill>
                          <a:srgbClr val="000000"/>
                        </a:solidFill>
                        <a:latin typeface="Tahoma" panose="020B0604030504040204" pitchFamily="34" charset="0"/>
                      </a:endParaRPr>
                    </a:p>
                  </p:txBody>
                </p:sp>
                <p:sp>
                  <p:nvSpPr>
                    <p:cNvPr id="13323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>
                        <a:solidFill>
                          <a:srgbClr val="000000"/>
                        </a:solidFill>
                        <a:latin typeface="Tahoma" panose="020B0604030504040204" pitchFamily="34" charset="0"/>
                      </a:endParaRPr>
                    </a:p>
                  </p:txBody>
                </p:sp>
              </p:grpSp>
              <p:sp>
                <p:nvSpPr>
                  <p:cNvPr id="13324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3325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3326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3327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3328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3329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</p:grpSp>
            <p:pic>
              <p:nvPicPr>
                <p:cNvPr id="13330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1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2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3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4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5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6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7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3338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13339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0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1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2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3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4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5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6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7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8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9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0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1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2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3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4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5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6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7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3358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59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0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1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2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3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4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5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6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3367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8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</p:grpSp>
      <p:sp>
        <p:nvSpPr>
          <p:cNvPr id="13369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92101" y="227013"/>
            <a:ext cx="99695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337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1367" y="1598613"/>
            <a:ext cx="9848851" cy="44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371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2168" y="6242051"/>
            <a:ext cx="2377017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372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09900" y="6248401"/>
            <a:ext cx="4607984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373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23201" y="6248401"/>
            <a:ext cx="234103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2C7D1E-C7E1-4C46-9F95-617BD139E8BE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48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4" r:id="rId1"/>
    <p:sldLayoutId id="2147484275" r:id="rId2"/>
    <p:sldLayoutId id="2147484276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2" r:id="rId9"/>
    <p:sldLayoutId id="2147484283" r:id="rId10"/>
    <p:sldLayoutId id="2147484284" r:id="rId11"/>
  </p:sldLayoutIdLst>
  <p:transition advClick="0" advTm="90300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1" y="0"/>
            <a:ext cx="12213167" cy="6870700"/>
            <a:chOff x="0" y="0"/>
            <a:chExt cx="5770" cy="4328"/>
          </a:xfrm>
        </p:grpSpPr>
        <p:sp>
          <p:nvSpPr>
            <p:cNvPr id="13315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3316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3317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grpSp>
          <p:nvGrpSpPr>
            <p:cNvPr id="13318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13319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13320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13321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13322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>
                        <a:solidFill>
                          <a:srgbClr val="000000"/>
                        </a:solidFill>
                        <a:latin typeface="Tahoma" panose="020B0604030504040204" pitchFamily="34" charset="0"/>
                      </a:endParaRPr>
                    </a:p>
                  </p:txBody>
                </p:sp>
                <p:sp>
                  <p:nvSpPr>
                    <p:cNvPr id="13323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flat" cmpd="sng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>
                        <a:solidFill>
                          <a:srgbClr val="000000"/>
                        </a:solidFill>
                        <a:latin typeface="Tahoma" panose="020B0604030504040204" pitchFamily="34" charset="0"/>
                      </a:endParaRPr>
                    </a:p>
                  </p:txBody>
                </p:sp>
              </p:grpSp>
              <p:sp>
                <p:nvSpPr>
                  <p:cNvPr id="13324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3325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3326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3327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3328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  <p:sp>
                <p:nvSpPr>
                  <p:cNvPr id="13329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ru-RU" sz="1800">
                      <a:solidFill>
                        <a:srgbClr val="000000"/>
                      </a:solidFill>
                      <a:latin typeface="Tahoma" panose="020B0604030504040204" pitchFamily="34" charset="0"/>
                    </a:endParaRPr>
                  </a:p>
                </p:txBody>
              </p:sp>
            </p:grpSp>
            <p:pic>
              <p:nvPicPr>
                <p:cNvPr id="13330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1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2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3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4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5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6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37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3338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13339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0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1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2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3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4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5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6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7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8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49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0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1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2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3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4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5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6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57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3358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59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0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1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2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3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4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5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6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  <p:sp>
          <p:nvSpPr>
            <p:cNvPr id="13367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1800">
                <a:solidFill>
                  <a:srgbClr val="000000"/>
                </a:solidFill>
                <a:latin typeface="Tahoma" panose="020B0604030504040204" pitchFamily="34" charset="0"/>
              </a:endParaRPr>
            </a:p>
          </p:txBody>
        </p:sp>
        <p:sp>
          <p:nvSpPr>
            <p:cNvPr id="13368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1800">
                <a:solidFill>
                  <a:srgbClr val="000000"/>
                </a:solidFill>
              </a:endParaRPr>
            </a:p>
          </p:txBody>
        </p:sp>
      </p:grpSp>
      <p:sp>
        <p:nvSpPr>
          <p:cNvPr id="13369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92101" y="227013"/>
            <a:ext cx="99695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337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1367" y="1598613"/>
            <a:ext cx="9848851" cy="44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371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2168" y="6242051"/>
            <a:ext cx="2377017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372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09900" y="6248401"/>
            <a:ext cx="4607984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13373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23201" y="6248401"/>
            <a:ext cx="234103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2C7D1E-C7E1-4C46-9F95-617BD139E8BE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61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</p:sldLayoutIdLst>
  <p:transition advClick="0" advTm="90300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FF"/>
            </a:gs>
            <a:gs pos="50000">
              <a:schemeClr val="bg1"/>
            </a:gs>
            <a:gs pos="100000">
              <a:srgbClr val="CCFF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23BF2DA-C0A1-402C-B778-E40E583D7537}" type="slidenum">
              <a:rPr lang="ru-RU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44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9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0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20.xml"/><Relationship Id="rId4" Type="http://schemas.openxmlformats.org/officeDocument/2006/relationships/image" Target="../media/image1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51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7.xml"/><Relationship Id="rId13" Type="http://schemas.openxmlformats.org/officeDocument/2006/relationships/control" Target="../activeX/activeX12.xml"/><Relationship Id="rId18" Type="http://schemas.openxmlformats.org/officeDocument/2006/relationships/image" Target="../media/image34.png"/><Relationship Id="rId26" Type="http://schemas.openxmlformats.org/officeDocument/2006/relationships/image" Target="../media/image29.wmf"/><Relationship Id="rId3" Type="http://schemas.openxmlformats.org/officeDocument/2006/relationships/control" Target="../activeX/activeX2.xml"/><Relationship Id="rId21" Type="http://schemas.openxmlformats.org/officeDocument/2006/relationships/image" Target="../media/image24.wmf"/><Relationship Id="rId7" Type="http://schemas.openxmlformats.org/officeDocument/2006/relationships/control" Target="../activeX/activeX6.xml"/><Relationship Id="rId12" Type="http://schemas.openxmlformats.org/officeDocument/2006/relationships/control" Target="../activeX/activeX11.xml"/><Relationship Id="rId17" Type="http://schemas.openxmlformats.org/officeDocument/2006/relationships/image" Target="../media/image21.wmf"/><Relationship Id="rId25" Type="http://schemas.openxmlformats.org/officeDocument/2006/relationships/image" Target="../media/image28.wmf"/><Relationship Id="rId2" Type="http://schemas.openxmlformats.org/officeDocument/2006/relationships/control" Target="../activeX/activeX1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23.wmf"/><Relationship Id="rId29" Type="http://schemas.openxmlformats.org/officeDocument/2006/relationships/image" Target="../media/image32.wmf"/><Relationship Id="rId1" Type="http://schemas.openxmlformats.org/officeDocument/2006/relationships/vmlDrawing" Target="../drawings/vmlDrawing2.vml"/><Relationship Id="rId6" Type="http://schemas.openxmlformats.org/officeDocument/2006/relationships/control" Target="../activeX/activeX5.xml"/><Relationship Id="rId11" Type="http://schemas.openxmlformats.org/officeDocument/2006/relationships/control" Target="../activeX/activeX10.xml"/><Relationship Id="rId24" Type="http://schemas.openxmlformats.org/officeDocument/2006/relationships/image" Target="../media/image27.wmf"/><Relationship Id="rId5" Type="http://schemas.openxmlformats.org/officeDocument/2006/relationships/control" Target="../activeX/activeX4.xml"/><Relationship Id="rId15" Type="http://schemas.openxmlformats.org/officeDocument/2006/relationships/notesSlide" Target="../notesSlides/notesSlide1.xml"/><Relationship Id="rId23" Type="http://schemas.openxmlformats.org/officeDocument/2006/relationships/image" Target="../media/image26.wmf"/><Relationship Id="rId28" Type="http://schemas.openxmlformats.org/officeDocument/2006/relationships/image" Target="../media/image31.wmf"/><Relationship Id="rId10" Type="http://schemas.openxmlformats.org/officeDocument/2006/relationships/control" Target="../activeX/activeX9.xml"/><Relationship Id="rId19" Type="http://schemas.openxmlformats.org/officeDocument/2006/relationships/image" Target="../media/image22.wmf"/><Relationship Id="rId4" Type="http://schemas.openxmlformats.org/officeDocument/2006/relationships/control" Target="../activeX/activeX3.xml"/><Relationship Id="rId9" Type="http://schemas.openxmlformats.org/officeDocument/2006/relationships/control" Target="../activeX/activeX8.xml"/><Relationship Id="rId14" Type="http://schemas.openxmlformats.org/officeDocument/2006/relationships/slideLayout" Target="../slideLayouts/slideLayout581.xml"/><Relationship Id="rId22" Type="http://schemas.openxmlformats.org/officeDocument/2006/relationships/image" Target="../media/image25.wmf"/><Relationship Id="rId27" Type="http://schemas.openxmlformats.org/officeDocument/2006/relationships/image" Target="../media/image30.wmf"/><Relationship Id="rId30" Type="http://schemas.openxmlformats.org/officeDocument/2006/relationships/image" Target="../media/image3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54.xml"/><Relationship Id="rId6" Type="http://schemas.openxmlformats.org/officeDocument/2006/relationships/image" Target="../media/image36.jpeg"/><Relationship Id="rId5" Type="http://schemas.openxmlformats.org/officeDocument/2006/relationships/slide" Target="slide58.xml"/><Relationship Id="rId4" Type="http://schemas.openxmlformats.org/officeDocument/2006/relationships/slide" Target="slide4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70.xml"/><Relationship Id="rId4" Type="http://schemas.openxmlformats.org/officeDocument/2006/relationships/slide" Target="slide4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1.xml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9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7" Type="http://schemas.openxmlformats.org/officeDocument/2006/relationships/slide" Target="slide4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49.gif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6.xml"/><Relationship Id="rId5" Type="http://schemas.openxmlformats.org/officeDocument/2006/relationships/slide" Target="slide52.xml"/><Relationship Id="rId4" Type="http://schemas.openxmlformats.org/officeDocument/2006/relationships/slide" Target="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7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34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slide" Target="slide42.xml"/><Relationship Id="rId1" Type="http://schemas.openxmlformats.org/officeDocument/2006/relationships/slideLayout" Target="../slideLayouts/slideLayout35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36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65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62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4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61.wmf"/><Relationship Id="rId4" Type="http://schemas.openxmlformats.org/officeDocument/2006/relationships/image" Target="../media/image58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63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38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0.wmf"/><Relationship Id="rId2" Type="http://schemas.openxmlformats.org/officeDocument/2006/relationships/slideLayout" Target="../slideLayouts/slideLayout249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69.wmf"/><Relationship Id="rId4" Type="http://schemas.openxmlformats.org/officeDocument/2006/relationships/oleObject" Target="../embeddings/oleObject11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1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3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3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39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" Target="slide27.xml"/><Relationship Id="rId1" Type="http://schemas.openxmlformats.org/officeDocument/2006/relationships/slideLayout" Target="../slideLayouts/slideLayout40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" Target="slide28.xml"/><Relationship Id="rId1" Type="http://schemas.openxmlformats.org/officeDocument/2006/relationships/slideLayout" Target="../slideLayouts/slideLayout416.xml"/><Relationship Id="rId4" Type="http://schemas.openxmlformats.org/officeDocument/2006/relationships/image" Target="../media/image74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6.jpeg"/><Relationship Id="rId7" Type="http://schemas.openxmlformats.org/officeDocument/2006/relationships/image" Target="../media/image79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27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10" Type="http://schemas.openxmlformats.org/officeDocument/2006/relationships/image" Target="../media/image81.jpeg"/><Relationship Id="rId4" Type="http://schemas.openxmlformats.org/officeDocument/2006/relationships/image" Target="../media/image73.jpeg"/><Relationship Id="rId9" Type="http://schemas.openxmlformats.org/officeDocument/2006/relationships/image" Target="../media/image7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38.xml"/><Relationship Id="rId4" Type="http://schemas.openxmlformats.org/officeDocument/2006/relationships/slide" Target="slide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44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37.xml"/><Relationship Id="rId4" Type="http://schemas.openxmlformats.org/officeDocument/2006/relationships/image" Target="../media/image8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gi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8.gif"/><Relationship Id="rId4" Type="http://schemas.openxmlformats.org/officeDocument/2006/relationships/image" Target="../media/image87.gi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Relationship Id="rId9" Type="http://schemas.openxmlformats.org/officeDocument/2006/relationships/image" Target="../media/image9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100.gif"/><Relationship Id="rId7" Type="http://schemas.openxmlformats.org/officeDocument/2006/relationships/image" Target="../media/image98.wmf"/><Relationship Id="rId2" Type="http://schemas.openxmlformats.org/officeDocument/2006/relationships/slideLayout" Target="../slideLayouts/slideLayout4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97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99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4.xml"/><Relationship Id="rId4" Type="http://schemas.openxmlformats.org/officeDocument/2006/relationships/image" Target="../media/image10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control" Target="../activeX/activeX19.xml"/><Relationship Id="rId13" Type="http://schemas.openxmlformats.org/officeDocument/2006/relationships/control" Target="../activeX/activeX24.xml"/><Relationship Id="rId18" Type="http://schemas.openxmlformats.org/officeDocument/2006/relationships/image" Target="../media/image109.wmf"/><Relationship Id="rId3" Type="http://schemas.openxmlformats.org/officeDocument/2006/relationships/control" Target="../activeX/activeX14.xml"/><Relationship Id="rId21" Type="http://schemas.openxmlformats.org/officeDocument/2006/relationships/image" Target="../media/image112.wmf"/><Relationship Id="rId7" Type="http://schemas.openxmlformats.org/officeDocument/2006/relationships/control" Target="../activeX/activeX18.xml"/><Relationship Id="rId12" Type="http://schemas.openxmlformats.org/officeDocument/2006/relationships/control" Target="../activeX/activeX23.xml"/><Relationship Id="rId17" Type="http://schemas.openxmlformats.org/officeDocument/2006/relationships/image" Target="../media/image108.wmf"/><Relationship Id="rId25" Type="http://schemas.openxmlformats.org/officeDocument/2006/relationships/image" Target="../media/image116.wmf"/><Relationship Id="rId2" Type="http://schemas.openxmlformats.org/officeDocument/2006/relationships/control" Target="../activeX/activeX13.xml"/><Relationship Id="rId16" Type="http://schemas.openxmlformats.org/officeDocument/2006/relationships/image" Target="../media/image107.wmf"/><Relationship Id="rId20" Type="http://schemas.openxmlformats.org/officeDocument/2006/relationships/image" Target="../media/image111.wmf"/><Relationship Id="rId1" Type="http://schemas.openxmlformats.org/officeDocument/2006/relationships/vmlDrawing" Target="../drawings/vmlDrawing6.vml"/><Relationship Id="rId6" Type="http://schemas.openxmlformats.org/officeDocument/2006/relationships/control" Target="../activeX/activeX17.xml"/><Relationship Id="rId11" Type="http://schemas.openxmlformats.org/officeDocument/2006/relationships/control" Target="../activeX/activeX22.xml"/><Relationship Id="rId24" Type="http://schemas.openxmlformats.org/officeDocument/2006/relationships/image" Target="../media/image115.wmf"/><Relationship Id="rId5" Type="http://schemas.openxmlformats.org/officeDocument/2006/relationships/control" Target="../activeX/activeX16.xml"/><Relationship Id="rId15" Type="http://schemas.openxmlformats.org/officeDocument/2006/relationships/notesSlide" Target="../notesSlides/notesSlide15.xml"/><Relationship Id="rId23" Type="http://schemas.openxmlformats.org/officeDocument/2006/relationships/image" Target="../media/image114.wmf"/><Relationship Id="rId10" Type="http://schemas.openxmlformats.org/officeDocument/2006/relationships/control" Target="../activeX/activeX21.xml"/><Relationship Id="rId19" Type="http://schemas.openxmlformats.org/officeDocument/2006/relationships/image" Target="../media/image110.wmf"/><Relationship Id="rId4" Type="http://schemas.openxmlformats.org/officeDocument/2006/relationships/control" Target="../activeX/activeX15.xml"/><Relationship Id="rId9" Type="http://schemas.openxmlformats.org/officeDocument/2006/relationships/control" Target="../activeX/activeX20.xml"/><Relationship Id="rId14" Type="http://schemas.openxmlformats.org/officeDocument/2006/relationships/slideLayout" Target="../slideLayouts/slideLayout76.xml"/><Relationship Id="rId22" Type="http://schemas.openxmlformats.org/officeDocument/2006/relationships/image" Target="../media/image113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&#1047;&#1072;&#1076;&#1072;&#1095;&#1072;%20%20&#1076;&#1083;&#1103;%20%20&#1083;&#1102;&#1073;&#1086;&#1079;&#1085;&#1072;&#1090;&#1077;&#1083;&#1100;&#1085;&#1099;&#1093;.doc" TargetMode="External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6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18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9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141.xml"/><Relationship Id="rId4" Type="http://schemas.openxmlformats.org/officeDocument/2006/relationships/image" Target="../media/image12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gif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15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18.wmf"/><Relationship Id="rId1" Type="http://schemas.openxmlformats.org/officeDocument/2006/relationships/slideLayout" Target="../slideLayouts/slideLayout163.xml"/><Relationship Id="rId4" Type="http://schemas.openxmlformats.org/officeDocument/2006/relationships/image" Target="../media/image131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gif"/><Relationship Id="rId1" Type="http://schemas.openxmlformats.org/officeDocument/2006/relationships/slideLayout" Target="../slideLayouts/slideLayout174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85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wmf"/><Relationship Id="rId1" Type="http://schemas.openxmlformats.org/officeDocument/2006/relationships/slideLayout" Target="../slideLayouts/slideLayout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524000" y="0"/>
          <a:ext cx="11126788" cy="685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Документ" r:id="rId3" imgW="5925493" imgH="3650398" progId="Word.Document.8">
                  <p:embed/>
                </p:oleObj>
              </mc:Choice>
              <mc:Fallback>
                <p:oleObj name="Документ" r:id="rId3" imgW="5925493" imgH="3650398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0"/>
                        <a:ext cx="11126788" cy="685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bg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7397" name="Text Box 5"/>
          <p:cNvSpPr txBox="1">
            <a:spLocks noChangeArrowheads="1"/>
          </p:cNvSpPr>
          <p:nvPr/>
        </p:nvSpPr>
        <p:spPr bwMode="auto">
          <a:xfrm>
            <a:off x="3648075" y="2060576"/>
            <a:ext cx="5327650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dirty="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 smtClean="0">
                <a:solidFill>
                  <a:srgbClr val="002060"/>
                </a:solidFill>
              </a:rPr>
              <a:t>ИКТ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dirty="0" smtClean="0">
                <a:solidFill>
                  <a:srgbClr val="002060"/>
                </a:solidFill>
              </a:rPr>
              <a:t>на уроках математики</a:t>
            </a:r>
            <a:endParaRPr lang="ru-RU" altLang="ru-RU" sz="2800" dirty="0">
              <a:solidFill>
                <a:srgbClr val="00206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800" dirty="0">
              <a:solidFill>
                <a:srgbClr val="FFFFFF"/>
              </a:solidFill>
            </a:endParaRPr>
          </a:p>
        </p:txBody>
      </p:sp>
      <p:sp>
        <p:nvSpPr>
          <p:cNvPr id="187399" name="Text Box 7"/>
          <p:cNvSpPr txBox="1">
            <a:spLocks noChangeArrowheads="1"/>
          </p:cNvSpPr>
          <p:nvPr/>
        </p:nvSpPr>
        <p:spPr bwMode="auto">
          <a:xfrm>
            <a:off x="4872039" y="1557338"/>
            <a:ext cx="2573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srgbClr val="FFFFFF"/>
                </a:solidFill>
              </a:rPr>
              <a:t>Классная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1149005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87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18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7" grpId="0"/>
      <p:bldP spid="18739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40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9" t="22440" r="31543" b="28342"/>
          <a:stretch>
            <a:fillRect/>
          </a:stretch>
        </p:blipFill>
        <p:spPr bwMode="auto">
          <a:xfrm>
            <a:off x="3287713" y="1700214"/>
            <a:ext cx="48958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3541" name="Text Box 5"/>
          <p:cNvSpPr txBox="1">
            <a:spLocks noChangeArrowheads="1"/>
          </p:cNvSpPr>
          <p:nvPr/>
        </p:nvSpPr>
        <p:spPr bwMode="auto">
          <a:xfrm>
            <a:off x="2279650" y="620713"/>
            <a:ext cx="7416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CC3300"/>
                </a:solidFill>
              </a:rPr>
              <a:t>Психологический настрой на урок</a:t>
            </a:r>
          </a:p>
        </p:txBody>
      </p:sp>
    </p:spTree>
    <p:extLst>
      <p:ext uri="{BB962C8B-B14F-4D97-AF65-F5344CB8AC3E}">
        <p14:creationId xmlns:p14="http://schemas.microsoft.com/office/powerpoint/2010/main" val="401762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3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3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50000">
              <a:srgbClr val="CEFEE0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765176"/>
            <a:ext cx="6400800" cy="48736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800">
                <a:solidFill>
                  <a:schemeClr val="tx2"/>
                </a:solidFill>
              </a:rPr>
              <a:t>Долгожданный дан звонок,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>
                <a:solidFill>
                  <a:schemeClr val="tx2"/>
                </a:solidFill>
              </a:rPr>
              <a:t>Начинается урок !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>
                <a:solidFill>
                  <a:schemeClr val="tx2"/>
                </a:solidFill>
              </a:rPr>
              <a:t>-Ну-ка проверь, дружок,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>
                <a:solidFill>
                  <a:schemeClr val="tx2"/>
                </a:solidFill>
              </a:rPr>
              <a:t>Ты готов начать урок ?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>
                <a:solidFill>
                  <a:schemeClr val="tx2"/>
                </a:solidFill>
              </a:rPr>
              <a:t>Всё ли на месте,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>
                <a:solidFill>
                  <a:schemeClr val="tx2"/>
                </a:solidFill>
              </a:rPr>
              <a:t>Всё ли в порядке.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>
                <a:solidFill>
                  <a:schemeClr val="tx2"/>
                </a:solidFill>
              </a:rPr>
              <a:t>Ручка , книжка и тетрадка ?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>
                <a:solidFill>
                  <a:schemeClr val="tx2"/>
                </a:solidFill>
              </a:rPr>
              <a:t>Все ли правильно сидят?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>
                <a:solidFill>
                  <a:schemeClr val="tx2"/>
                </a:solidFill>
              </a:rPr>
              <a:t>Все внимательно глядят ?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>
                <a:solidFill>
                  <a:schemeClr val="tx2"/>
                </a:solidFill>
              </a:rPr>
              <a:t>Каждый хочет получать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>
                <a:solidFill>
                  <a:schemeClr val="tx2"/>
                </a:solidFill>
              </a:rPr>
              <a:t>Только лишь отметку</a:t>
            </a:r>
            <a:r>
              <a:rPr lang="ru-RU" altLang="ru-RU" sz="2800">
                <a:solidFill>
                  <a:srgbClr val="FF33CC"/>
                </a:solidFill>
              </a:rPr>
              <a:t> «5».</a:t>
            </a:r>
          </a:p>
        </p:txBody>
      </p:sp>
      <p:pic>
        <p:nvPicPr>
          <p:cNvPr id="5124" name="Picture 4" descr="кн">
            <a:hlinkClick r:id="" action="ppaction://hlinkshowjump?jump=nextslide">
              <a:snd r:embed="rId2" name="chimes.wav"/>
            </a:hlinkClick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5314951"/>
            <a:ext cx="194468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лицо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725" y="620713"/>
            <a:ext cx="14541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776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407 -0.00209 L -0.80712 -0.00209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6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0712 -0.00209 L 0.00399 -0.00209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2514276-5E67-47F2-B997-C550CE85FBA7}" type="slidenum">
              <a:rPr lang="ru-RU" altLang="ru-RU">
                <a:solidFill>
                  <a:srgbClr val="000000"/>
                </a:solidFill>
              </a:rPr>
              <a:pPr eaLnBrk="1" hangingPunct="1"/>
              <a:t>4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195" name="Rectangle 15"/>
          <p:cNvSpPr>
            <a:spLocks noChangeArrowheads="1"/>
          </p:cNvSpPr>
          <p:nvPr/>
        </p:nvSpPr>
        <p:spPr bwMode="auto">
          <a:xfrm>
            <a:off x="6383338" y="1484313"/>
            <a:ext cx="3816350" cy="2305050"/>
          </a:xfrm>
          <a:prstGeom prst="rect">
            <a:avLst/>
          </a:prstGeom>
          <a:solidFill>
            <a:srgbClr val="FFE7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196" name="Rectangle 14"/>
          <p:cNvSpPr>
            <a:spLocks noChangeArrowheads="1"/>
          </p:cNvSpPr>
          <p:nvPr/>
        </p:nvSpPr>
        <p:spPr bwMode="auto">
          <a:xfrm>
            <a:off x="1992313" y="1484313"/>
            <a:ext cx="3816350" cy="2305050"/>
          </a:xfrm>
          <a:prstGeom prst="rect">
            <a:avLst/>
          </a:prstGeom>
          <a:solidFill>
            <a:srgbClr val="FFE7FF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3600" b="1" i="1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Что нового мы узнаем на уроке?</a:t>
            </a:r>
          </a:p>
        </p:txBody>
      </p:sp>
      <p:pic>
        <p:nvPicPr>
          <p:cNvPr id="8198" name="Picture 4" descr="baby83[1]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2005">
            <a:off x="1992314" y="4149725"/>
            <a:ext cx="1500187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AutoShape 5"/>
          <p:cNvSpPr>
            <a:spLocks noChangeArrowheads="1"/>
          </p:cNvSpPr>
          <p:nvPr/>
        </p:nvSpPr>
        <p:spPr bwMode="auto">
          <a:xfrm>
            <a:off x="3575050" y="5445126"/>
            <a:ext cx="6408738" cy="720725"/>
          </a:xfrm>
          <a:prstGeom prst="wedgeRoundRectCallout">
            <a:avLst>
              <a:gd name="adj1" fmla="val -60403"/>
              <a:gd name="adj2" fmla="val -127093"/>
              <a:gd name="adj3" fmla="val 16667"/>
            </a:avLst>
          </a:prstGeom>
          <a:solidFill>
            <a:srgbClr val="CEFEE0"/>
          </a:solidFill>
          <a:ln w="9525">
            <a:solidFill>
              <a:srgbClr val="80008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863976" y="5516564"/>
            <a:ext cx="58324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3200" b="1">
                <a:solidFill>
                  <a:srgbClr val="800080"/>
                </a:solidFill>
              </a:rPr>
              <a:t>Разгадайте  ребус</a:t>
            </a:r>
          </a:p>
        </p:txBody>
      </p:sp>
      <p:pic>
        <p:nvPicPr>
          <p:cNvPr id="8201" name="Picture 8" descr="angel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538" y="1989138"/>
            <a:ext cx="151130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9" descr="img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77"/>
          <a:stretch>
            <a:fillRect/>
          </a:stretch>
        </p:blipFill>
        <p:spPr bwMode="auto">
          <a:xfrm>
            <a:off x="2208214" y="1989138"/>
            <a:ext cx="1584325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Text Box 10"/>
          <p:cNvSpPr txBox="1">
            <a:spLocks noChangeArrowheads="1"/>
          </p:cNvSpPr>
          <p:nvPr/>
        </p:nvSpPr>
        <p:spPr bwMode="auto">
          <a:xfrm>
            <a:off x="4224338" y="1557338"/>
            <a:ext cx="10080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FF"/>
                </a:solidFill>
              </a:rPr>
              <a:t>Г = НЫ</a:t>
            </a:r>
          </a:p>
        </p:txBody>
      </p:sp>
      <p:sp>
        <p:nvSpPr>
          <p:cNvPr id="8204" name="WordArt 12"/>
          <p:cNvSpPr>
            <a:spLocks noChangeArrowheads="1" noChangeShapeType="1" noTextEdit="1"/>
          </p:cNvSpPr>
          <p:nvPr/>
        </p:nvSpPr>
        <p:spPr bwMode="auto">
          <a:xfrm>
            <a:off x="5375275" y="3162300"/>
            <a:ext cx="1524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Georgia" panose="02040502050405020303" pitchFamily="18" charset="0"/>
              </a:rPr>
              <a:t>,</a:t>
            </a:r>
          </a:p>
        </p:txBody>
      </p:sp>
      <p:pic>
        <p:nvPicPr>
          <p:cNvPr id="8205" name="Picture 13" descr="img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64"/>
          <a:stretch>
            <a:fillRect/>
          </a:stretch>
        </p:blipFill>
        <p:spPr bwMode="auto">
          <a:xfrm>
            <a:off x="6959600" y="2060576"/>
            <a:ext cx="19446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6" descr="игла"/>
          <p:cNvPicPr>
            <a:picLocks noChangeAspect="1" noChangeArrowheads="1"/>
          </p:cNvPicPr>
          <p:nvPr/>
        </p:nvPicPr>
        <p:blipFill>
          <a:blip r:embed="rId6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08" b="-8009"/>
          <a:stretch>
            <a:fillRect/>
          </a:stretch>
        </p:blipFill>
        <p:spPr bwMode="auto">
          <a:xfrm>
            <a:off x="8904289" y="2060576"/>
            <a:ext cx="496887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7" name="WordArt 17"/>
          <p:cNvSpPr>
            <a:spLocks noChangeArrowheads="1" noChangeShapeType="1" noTextEdit="1"/>
          </p:cNvSpPr>
          <p:nvPr/>
        </p:nvSpPr>
        <p:spPr bwMode="auto">
          <a:xfrm>
            <a:off x="8975725" y="3162300"/>
            <a:ext cx="1524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Georgia" panose="02040502050405020303" pitchFamily="18" charset="0"/>
              </a:rPr>
              <a:t>,</a:t>
            </a:r>
          </a:p>
        </p:txBody>
      </p:sp>
      <p:sp>
        <p:nvSpPr>
          <p:cNvPr id="8208" name="WordArt 18"/>
          <p:cNvSpPr>
            <a:spLocks noChangeArrowheads="1" noChangeShapeType="1" noTextEdit="1"/>
          </p:cNvSpPr>
          <p:nvPr/>
        </p:nvSpPr>
        <p:spPr bwMode="auto">
          <a:xfrm>
            <a:off x="8759825" y="3162300"/>
            <a:ext cx="152400" cy="266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Georgia" panose="02040502050405020303" pitchFamily="18" charset="0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424899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AutoShape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83789" y="5734050"/>
            <a:ext cx="503237" cy="503238"/>
          </a:xfrm>
          <a:prstGeom prst="actionButtonForwardNext">
            <a:avLst/>
          </a:prstGeom>
          <a:gradFill rotWithShape="1">
            <a:gsLst>
              <a:gs pos="0">
                <a:schemeClr val="bg1"/>
              </a:gs>
              <a:gs pos="100000">
                <a:srgbClr val="00CCFF"/>
              </a:gs>
            </a:gsLst>
            <a:path path="rect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6816725" y="404814"/>
            <a:ext cx="316865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Восстановите цепочку</a:t>
            </a:r>
          </a:p>
          <a:p>
            <a:pPr marL="457200" indent="-45720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вычислений.</a:t>
            </a:r>
            <a:r>
              <a: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  </a:t>
            </a:r>
          </a:p>
        </p:txBody>
      </p:sp>
      <p:grpSp>
        <p:nvGrpSpPr>
          <p:cNvPr id="3089" name="Group 7"/>
          <p:cNvGrpSpPr>
            <a:grpSpLocks/>
          </p:cNvGrpSpPr>
          <p:nvPr/>
        </p:nvGrpSpPr>
        <p:grpSpPr bwMode="auto">
          <a:xfrm>
            <a:off x="1552575" y="107950"/>
            <a:ext cx="9080500" cy="6705600"/>
            <a:chOff x="168" y="176"/>
            <a:chExt cx="5408" cy="3928"/>
          </a:xfrm>
        </p:grpSpPr>
        <p:sp>
          <p:nvSpPr>
            <p:cNvPr id="2" name="Freeform 8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>
                <a:gd name="T0" fmla="*/ 0 w 4864"/>
                <a:gd name="T1" fmla="*/ 0 h 1"/>
                <a:gd name="T2" fmla="*/ 4864 w 4864"/>
                <a:gd name="T3" fmla="*/ 0 h 1"/>
                <a:gd name="T4" fmla="*/ 0 60000 65536"/>
                <a:gd name="T5" fmla="*/ 0 60000 65536"/>
                <a:gd name="T6" fmla="*/ 0 w 4864"/>
                <a:gd name="T7" fmla="*/ 0 h 1"/>
                <a:gd name="T8" fmla="*/ 4864 w 486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36" name="Freeform 9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>
                <a:gd name="T0" fmla="*/ 0 w 4848"/>
                <a:gd name="T1" fmla="*/ 0 h 1"/>
                <a:gd name="T2" fmla="*/ 4848 w 4848"/>
                <a:gd name="T3" fmla="*/ 0 h 1"/>
                <a:gd name="T4" fmla="*/ 0 60000 65536"/>
                <a:gd name="T5" fmla="*/ 0 60000 65536"/>
                <a:gd name="T6" fmla="*/ 0 w 4848"/>
                <a:gd name="T7" fmla="*/ 0 h 1"/>
                <a:gd name="T8" fmla="*/ 4848 w 484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37" name="Freeform 10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>
                <a:gd name="T0" fmla="*/ 0 w 1"/>
                <a:gd name="T1" fmla="*/ 0 h 3376"/>
                <a:gd name="T2" fmla="*/ 0 w 1"/>
                <a:gd name="T3" fmla="*/ 3376 h 3376"/>
                <a:gd name="T4" fmla="*/ 0 60000 65536"/>
                <a:gd name="T5" fmla="*/ 0 60000 65536"/>
                <a:gd name="T6" fmla="*/ 0 w 1"/>
                <a:gd name="T7" fmla="*/ 0 h 3376"/>
                <a:gd name="T8" fmla="*/ 1 w 1"/>
                <a:gd name="T9" fmla="*/ 3376 h 337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38" name="Freeform 11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>
                <a:gd name="T0" fmla="*/ 0 w 16"/>
                <a:gd name="T1" fmla="*/ 0 h 3376"/>
                <a:gd name="T2" fmla="*/ 16 w 16"/>
                <a:gd name="T3" fmla="*/ 3376 h 3376"/>
                <a:gd name="T4" fmla="*/ 0 60000 65536"/>
                <a:gd name="T5" fmla="*/ 0 60000 65536"/>
                <a:gd name="T6" fmla="*/ 0 w 16"/>
                <a:gd name="T7" fmla="*/ 0 h 3376"/>
                <a:gd name="T8" fmla="*/ 16 w 16"/>
                <a:gd name="T9" fmla="*/ 3376 h 337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" name="Freeform 12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" name="Freeform 13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" name="Freeform 14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6" name="Freeform 15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>
                <a:gd name="T0" fmla="*/ 0 w 272"/>
                <a:gd name="T1" fmla="*/ 0 h 288"/>
                <a:gd name="T2" fmla="*/ 208 w 272"/>
                <a:gd name="T3" fmla="*/ 80 h 288"/>
                <a:gd name="T4" fmla="*/ 272 w 272"/>
                <a:gd name="T5" fmla="*/ 288 h 288"/>
                <a:gd name="T6" fmla="*/ 0 60000 65536"/>
                <a:gd name="T7" fmla="*/ 0 60000 65536"/>
                <a:gd name="T8" fmla="*/ 0 60000 65536"/>
                <a:gd name="T9" fmla="*/ 0 w 272"/>
                <a:gd name="T10" fmla="*/ 0 h 288"/>
                <a:gd name="T11" fmla="*/ 272 w 27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66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3092" name="Oval 20"/>
          <p:cNvSpPr>
            <a:spLocks noChangeArrowheads="1"/>
          </p:cNvSpPr>
          <p:nvPr/>
        </p:nvSpPr>
        <p:spPr bwMode="auto">
          <a:xfrm>
            <a:off x="8831263" y="5300664"/>
            <a:ext cx="628650" cy="574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100</a:t>
            </a:r>
          </a:p>
        </p:txBody>
      </p:sp>
      <p:sp>
        <p:nvSpPr>
          <p:cNvPr id="3093" name="Oval 21"/>
          <p:cNvSpPr>
            <a:spLocks noChangeArrowheads="1"/>
          </p:cNvSpPr>
          <p:nvPr/>
        </p:nvSpPr>
        <p:spPr bwMode="auto">
          <a:xfrm>
            <a:off x="7902575" y="2676526"/>
            <a:ext cx="712788" cy="5762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94" name="Oval 22"/>
          <p:cNvSpPr>
            <a:spLocks noChangeArrowheads="1"/>
          </p:cNvSpPr>
          <p:nvPr/>
        </p:nvSpPr>
        <p:spPr bwMode="auto">
          <a:xfrm>
            <a:off x="8977314" y="3716338"/>
            <a:ext cx="719137" cy="5762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95" name="Oval 23"/>
          <p:cNvSpPr>
            <a:spLocks noChangeArrowheads="1"/>
          </p:cNvSpPr>
          <p:nvPr/>
        </p:nvSpPr>
        <p:spPr bwMode="auto">
          <a:xfrm>
            <a:off x="6456364" y="3140076"/>
            <a:ext cx="720725" cy="5746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96" name="Oval 24"/>
          <p:cNvSpPr>
            <a:spLocks noChangeArrowheads="1"/>
          </p:cNvSpPr>
          <p:nvPr/>
        </p:nvSpPr>
        <p:spPr bwMode="auto">
          <a:xfrm>
            <a:off x="7162800" y="5805488"/>
            <a:ext cx="660400" cy="5762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97" name="Oval 25"/>
          <p:cNvSpPr>
            <a:spLocks noChangeArrowheads="1"/>
          </p:cNvSpPr>
          <p:nvPr/>
        </p:nvSpPr>
        <p:spPr bwMode="auto">
          <a:xfrm>
            <a:off x="6021389" y="4522788"/>
            <a:ext cx="650875" cy="5762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7" name="Freeform 26"/>
          <p:cNvSpPr>
            <a:spLocks/>
          </p:cNvSpPr>
          <p:nvPr/>
        </p:nvSpPr>
        <p:spPr bwMode="auto">
          <a:xfrm>
            <a:off x="7069139" y="2963863"/>
            <a:ext cx="833437" cy="252412"/>
          </a:xfrm>
          <a:custGeom>
            <a:avLst/>
            <a:gdLst>
              <a:gd name="T0" fmla="*/ 0 w 663"/>
              <a:gd name="T1" fmla="*/ 198 h 198"/>
              <a:gd name="T2" fmla="*/ 301 w 663"/>
              <a:gd name="T3" fmla="*/ 45 h 198"/>
              <a:gd name="T4" fmla="*/ 663 w 663"/>
              <a:gd name="T5" fmla="*/ 0 h 198"/>
              <a:gd name="T6" fmla="*/ 0 60000 65536"/>
              <a:gd name="T7" fmla="*/ 0 60000 65536"/>
              <a:gd name="T8" fmla="*/ 0 60000 65536"/>
              <a:gd name="T9" fmla="*/ 0 w 663"/>
              <a:gd name="T10" fmla="*/ 0 h 198"/>
              <a:gd name="T11" fmla="*/ 663 w 663"/>
              <a:gd name="T12" fmla="*/ 198 h 1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63" h="198">
                <a:moveTo>
                  <a:pt x="0" y="198"/>
                </a:moveTo>
                <a:cubicBezTo>
                  <a:pt x="47" y="173"/>
                  <a:pt x="191" y="78"/>
                  <a:pt x="301" y="45"/>
                </a:cubicBezTo>
                <a:cubicBezTo>
                  <a:pt x="411" y="12"/>
                  <a:pt x="535" y="7"/>
                  <a:pt x="663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reeform 28"/>
          <p:cNvSpPr>
            <a:spLocks/>
          </p:cNvSpPr>
          <p:nvPr/>
        </p:nvSpPr>
        <p:spPr bwMode="auto">
          <a:xfrm>
            <a:off x="9302751" y="4264025"/>
            <a:ext cx="220663" cy="1130300"/>
          </a:xfrm>
          <a:custGeom>
            <a:avLst/>
            <a:gdLst>
              <a:gd name="T0" fmla="*/ 136 w 175"/>
              <a:gd name="T1" fmla="*/ 0 h 888"/>
              <a:gd name="T2" fmla="*/ 152 w 175"/>
              <a:gd name="T3" fmla="*/ 384 h 888"/>
              <a:gd name="T4" fmla="*/ 0 w 175"/>
              <a:gd name="T5" fmla="*/ 888 h 888"/>
              <a:gd name="T6" fmla="*/ 0 60000 65536"/>
              <a:gd name="T7" fmla="*/ 0 60000 65536"/>
              <a:gd name="T8" fmla="*/ 0 60000 65536"/>
              <a:gd name="T9" fmla="*/ 0 w 175"/>
              <a:gd name="T10" fmla="*/ 0 h 888"/>
              <a:gd name="T11" fmla="*/ 175 w 175"/>
              <a:gd name="T12" fmla="*/ 888 h 8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" h="888">
                <a:moveTo>
                  <a:pt x="136" y="0"/>
                </a:moveTo>
                <a:cubicBezTo>
                  <a:pt x="140" y="65"/>
                  <a:pt x="175" y="236"/>
                  <a:pt x="152" y="384"/>
                </a:cubicBezTo>
                <a:cubicBezTo>
                  <a:pt x="129" y="532"/>
                  <a:pt x="32" y="783"/>
                  <a:pt x="0" y="888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098" name="Freeform 29"/>
          <p:cNvSpPr>
            <a:spLocks/>
          </p:cNvSpPr>
          <p:nvPr/>
        </p:nvSpPr>
        <p:spPr bwMode="auto">
          <a:xfrm>
            <a:off x="7773988" y="5835651"/>
            <a:ext cx="1109662" cy="347663"/>
          </a:xfrm>
          <a:custGeom>
            <a:avLst/>
            <a:gdLst>
              <a:gd name="T0" fmla="*/ 882 w 882"/>
              <a:gd name="T1" fmla="*/ 0 h 273"/>
              <a:gd name="T2" fmla="*/ 672 w 882"/>
              <a:gd name="T3" fmla="*/ 140 h 273"/>
              <a:gd name="T4" fmla="*/ 376 w 882"/>
              <a:gd name="T5" fmla="*/ 252 h 273"/>
              <a:gd name="T6" fmla="*/ 0 w 882"/>
              <a:gd name="T7" fmla="*/ 268 h 273"/>
              <a:gd name="T8" fmla="*/ 0 60000 65536"/>
              <a:gd name="T9" fmla="*/ 0 60000 65536"/>
              <a:gd name="T10" fmla="*/ 0 60000 65536"/>
              <a:gd name="T11" fmla="*/ 0 60000 65536"/>
              <a:gd name="T12" fmla="*/ 0 w 882"/>
              <a:gd name="T13" fmla="*/ 0 h 273"/>
              <a:gd name="T14" fmla="*/ 882 w 882"/>
              <a:gd name="T15" fmla="*/ 273 h 27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2" h="273">
                <a:moveTo>
                  <a:pt x="882" y="0"/>
                </a:moveTo>
                <a:cubicBezTo>
                  <a:pt x="847" y="23"/>
                  <a:pt x="756" y="98"/>
                  <a:pt x="672" y="140"/>
                </a:cubicBezTo>
                <a:cubicBezTo>
                  <a:pt x="588" y="182"/>
                  <a:pt x="488" y="231"/>
                  <a:pt x="376" y="252"/>
                </a:cubicBezTo>
                <a:cubicBezTo>
                  <a:pt x="264" y="273"/>
                  <a:pt x="78" y="265"/>
                  <a:pt x="0" y="268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099" name="Freeform 30"/>
          <p:cNvSpPr>
            <a:spLocks/>
          </p:cNvSpPr>
          <p:nvPr/>
        </p:nvSpPr>
        <p:spPr bwMode="auto">
          <a:xfrm>
            <a:off x="6384926" y="5129214"/>
            <a:ext cx="777875" cy="892175"/>
          </a:xfrm>
          <a:custGeom>
            <a:avLst/>
            <a:gdLst>
              <a:gd name="T0" fmla="*/ 618 w 618"/>
              <a:gd name="T1" fmla="*/ 702 h 702"/>
              <a:gd name="T2" fmla="*/ 360 w 618"/>
              <a:gd name="T3" fmla="*/ 512 h 702"/>
              <a:gd name="T4" fmla="*/ 144 w 618"/>
              <a:gd name="T5" fmla="*/ 256 h 702"/>
              <a:gd name="T6" fmla="*/ 0 w 618"/>
              <a:gd name="T7" fmla="*/ 0 h 702"/>
              <a:gd name="T8" fmla="*/ 0 60000 65536"/>
              <a:gd name="T9" fmla="*/ 0 60000 65536"/>
              <a:gd name="T10" fmla="*/ 0 60000 65536"/>
              <a:gd name="T11" fmla="*/ 0 60000 65536"/>
              <a:gd name="T12" fmla="*/ 0 w 618"/>
              <a:gd name="T13" fmla="*/ 0 h 702"/>
              <a:gd name="T14" fmla="*/ 618 w 618"/>
              <a:gd name="T15" fmla="*/ 702 h 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8" h="702">
                <a:moveTo>
                  <a:pt x="618" y="702"/>
                </a:moveTo>
                <a:cubicBezTo>
                  <a:pt x="575" y="670"/>
                  <a:pt x="439" y="586"/>
                  <a:pt x="360" y="512"/>
                </a:cubicBezTo>
                <a:cubicBezTo>
                  <a:pt x="281" y="438"/>
                  <a:pt x="204" y="341"/>
                  <a:pt x="144" y="256"/>
                </a:cubicBezTo>
                <a:cubicBezTo>
                  <a:pt x="84" y="171"/>
                  <a:pt x="30" y="53"/>
                  <a:pt x="0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100" name="Freeform 31"/>
          <p:cNvSpPr>
            <a:spLocks/>
          </p:cNvSpPr>
          <p:nvPr/>
        </p:nvSpPr>
        <p:spPr bwMode="auto">
          <a:xfrm>
            <a:off x="6284914" y="3643314"/>
            <a:ext cx="331787" cy="865187"/>
          </a:xfrm>
          <a:custGeom>
            <a:avLst/>
            <a:gdLst>
              <a:gd name="T0" fmla="*/ 0 w 264"/>
              <a:gd name="T1" fmla="*/ 680 h 680"/>
              <a:gd name="T2" fmla="*/ 56 w 264"/>
              <a:gd name="T3" fmla="*/ 408 h 680"/>
              <a:gd name="T4" fmla="*/ 128 w 264"/>
              <a:gd name="T5" fmla="*/ 192 h 680"/>
              <a:gd name="T6" fmla="*/ 264 w 264"/>
              <a:gd name="T7" fmla="*/ 0 h 680"/>
              <a:gd name="T8" fmla="*/ 0 60000 65536"/>
              <a:gd name="T9" fmla="*/ 0 60000 65536"/>
              <a:gd name="T10" fmla="*/ 0 60000 65536"/>
              <a:gd name="T11" fmla="*/ 0 60000 65536"/>
              <a:gd name="T12" fmla="*/ 0 w 264"/>
              <a:gd name="T13" fmla="*/ 0 h 680"/>
              <a:gd name="T14" fmla="*/ 264 w 264"/>
              <a:gd name="T15" fmla="*/ 680 h 6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4" h="680">
                <a:moveTo>
                  <a:pt x="0" y="680"/>
                </a:moveTo>
                <a:cubicBezTo>
                  <a:pt x="9" y="635"/>
                  <a:pt x="35" y="489"/>
                  <a:pt x="56" y="408"/>
                </a:cubicBezTo>
                <a:cubicBezTo>
                  <a:pt x="77" y="327"/>
                  <a:pt x="93" y="260"/>
                  <a:pt x="128" y="192"/>
                </a:cubicBezTo>
                <a:cubicBezTo>
                  <a:pt x="163" y="124"/>
                  <a:pt x="236" y="40"/>
                  <a:pt x="264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105" name="Oval 33"/>
          <p:cNvSpPr>
            <a:spLocks noChangeArrowheads="1"/>
          </p:cNvSpPr>
          <p:nvPr/>
        </p:nvSpPr>
        <p:spPr bwMode="auto">
          <a:xfrm>
            <a:off x="9551988" y="4797426"/>
            <a:ext cx="627062" cy="576263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–79</a:t>
            </a:r>
          </a:p>
        </p:txBody>
      </p:sp>
      <p:grpSp>
        <p:nvGrpSpPr>
          <p:cNvPr id="3102" name="Group 34"/>
          <p:cNvGrpSpPr>
            <a:grpSpLocks/>
          </p:cNvGrpSpPr>
          <p:nvPr/>
        </p:nvGrpSpPr>
        <p:grpSpPr bwMode="auto">
          <a:xfrm>
            <a:off x="8040688" y="6021388"/>
            <a:ext cx="627062" cy="576262"/>
            <a:chOff x="2109" y="3294"/>
            <a:chExt cx="499" cy="453"/>
          </a:xfrm>
        </p:grpSpPr>
        <p:sp>
          <p:nvSpPr>
            <p:cNvPr id="9" name="Oval 35"/>
            <p:cNvSpPr>
              <a:spLocks noChangeArrowheads="1"/>
            </p:cNvSpPr>
            <p:nvPr/>
          </p:nvSpPr>
          <p:spPr bwMode="auto">
            <a:xfrm>
              <a:off x="2154" y="3521"/>
              <a:ext cx="45" cy="46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0000"/>
                </a:solidFill>
              </a:endParaRPr>
            </a:p>
          </p:txBody>
        </p:sp>
        <p:sp>
          <p:nvSpPr>
            <p:cNvPr id="3108" name="Oval 36"/>
            <p:cNvSpPr>
              <a:spLocks noChangeArrowheads="1"/>
            </p:cNvSpPr>
            <p:nvPr/>
          </p:nvSpPr>
          <p:spPr bwMode="auto">
            <a:xfrm>
              <a:off x="2109" y="3294"/>
              <a:ext cx="499" cy="453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4</a:t>
              </a:r>
            </a:p>
          </p:txBody>
        </p:sp>
      </p:grpSp>
      <p:sp>
        <p:nvSpPr>
          <p:cNvPr id="3115" name="Oval 43"/>
          <p:cNvSpPr>
            <a:spLocks noChangeArrowheads="1"/>
          </p:cNvSpPr>
          <p:nvPr/>
        </p:nvSpPr>
        <p:spPr bwMode="auto">
          <a:xfrm>
            <a:off x="2668589" y="858839"/>
            <a:ext cx="636587" cy="5937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60</a:t>
            </a:r>
          </a:p>
        </p:txBody>
      </p:sp>
      <p:sp>
        <p:nvSpPr>
          <p:cNvPr id="3116" name="Oval 44"/>
          <p:cNvSpPr>
            <a:spLocks noChangeArrowheads="1"/>
          </p:cNvSpPr>
          <p:nvPr/>
        </p:nvSpPr>
        <p:spPr bwMode="auto">
          <a:xfrm>
            <a:off x="4056064" y="379413"/>
            <a:ext cx="669925" cy="596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17" name="Oval 45"/>
          <p:cNvSpPr>
            <a:spLocks noChangeArrowheads="1"/>
          </p:cNvSpPr>
          <p:nvPr/>
        </p:nvSpPr>
        <p:spPr bwMode="auto">
          <a:xfrm>
            <a:off x="5213351" y="1454150"/>
            <a:ext cx="665163" cy="596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18" name="Oval 46"/>
          <p:cNvSpPr>
            <a:spLocks noChangeArrowheads="1"/>
          </p:cNvSpPr>
          <p:nvPr/>
        </p:nvSpPr>
        <p:spPr bwMode="auto">
          <a:xfrm>
            <a:off x="4924425" y="3125788"/>
            <a:ext cx="666750" cy="5953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19" name="Oval 47"/>
          <p:cNvSpPr>
            <a:spLocks noChangeArrowheads="1"/>
          </p:cNvSpPr>
          <p:nvPr/>
        </p:nvSpPr>
        <p:spPr bwMode="auto">
          <a:xfrm>
            <a:off x="3286126" y="3602038"/>
            <a:ext cx="701675" cy="5969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20" name="Oval 48"/>
          <p:cNvSpPr>
            <a:spLocks noChangeArrowheads="1"/>
          </p:cNvSpPr>
          <p:nvPr/>
        </p:nvSpPr>
        <p:spPr bwMode="auto">
          <a:xfrm>
            <a:off x="2135188" y="2290763"/>
            <a:ext cx="704850" cy="5953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09" name="Freeform 49"/>
          <p:cNvSpPr>
            <a:spLocks/>
          </p:cNvSpPr>
          <p:nvPr/>
        </p:nvSpPr>
        <p:spPr bwMode="auto">
          <a:xfrm>
            <a:off x="3211513" y="677863"/>
            <a:ext cx="844550" cy="260350"/>
          </a:xfrm>
          <a:custGeom>
            <a:avLst/>
            <a:gdLst>
              <a:gd name="T0" fmla="*/ 0 w 663"/>
              <a:gd name="T1" fmla="*/ 198 h 198"/>
              <a:gd name="T2" fmla="*/ 301 w 663"/>
              <a:gd name="T3" fmla="*/ 45 h 198"/>
              <a:gd name="T4" fmla="*/ 663 w 663"/>
              <a:gd name="T5" fmla="*/ 0 h 198"/>
              <a:gd name="T6" fmla="*/ 0 60000 65536"/>
              <a:gd name="T7" fmla="*/ 0 60000 65536"/>
              <a:gd name="T8" fmla="*/ 0 60000 65536"/>
              <a:gd name="T9" fmla="*/ 0 w 663"/>
              <a:gd name="T10" fmla="*/ 0 h 198"/>
              <a:gd name="T11" fmla="*/ 663 w 663"/>
              <a:gd name="T12" fmla="*/ 198 h 1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63" h="198">
                <a:moveTo>
                  <a:pt x="0" y="198"/>
                </a:moveTo>
                <a:cubicBezTo>
                  <a:pt x="47" y="173"/>
                  <a:pt x="191" y="78"/>
                  <a:pt x="301" y="45"/>
                </a:cubicBezTo>
                <a:cubicBezTo>
                  <a:pt x="411" y="12"/>
                  <a:pt x="535" y="7"/>
                  <a:pt x="663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110" name="Freeform 50"/>
          <p:cNvSpPr>
            <a:spLocks/>
          </p:cNvSpPr>
          <p:nvPr/>
        </p:nvSpPr>
        <p:spPr bwMode="auto">
          <a:xfrm>
            <a:off x="4629151" y="793751"/>
            <a:ext cx="803275" cy="650875"/>
          </a:xfrm>
          <a:custGeom>
            <a:avLst/>
            <a:gdLst>
              <a:gd name="T0" fmla="*/ 0 w 631"/>
              <a:gd name="T1" fmla="*/ 0 h 495"/>
              <a:gd name="T2" fmla="*/ 343 w 631"/>
              <a:gd name="T3" fmla="*/ 183 h 495"/>
              <a:gd name="T4" fmla="*/ 631 w 631"/>
              <a:gd name="T5" fmla="*/ 495 h 495"/>
              <a:gd name="T6" fmla="*/ 0 60000 65536"/>
              <a:gd name="T7" fmla="*/ 0 60000 65536"/>
              <a:gd name="T8" fmla="*/ 0 60000 65536"/>
              <a:gd name="T9" fmla="*/ 0 w 631"/>
              <a:gd name="T10" fmla="*/ 0 h 495"/>
              <a:gd name="T11" fmla="*/ 631 w 631"/>
              <a:gd name="T12" fmla="*/ 495 h 4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31" h="495">
                <a:moveTo>
                  <a:pt x="0" y="0"/>
                </a:moveTo>
                <a:cubicBezTo>
                  <a:pt x="57" y="31"/>
                  <a:pt x="238" y="101"/>
                  <a:pt x="343" y="183"/>
                </a:cubicBezTo>
                <a:cubicBezTo>
                  <a:pt x="448" y="265"/>
                  <a:pt x="571" y="430"/>
                  <a:pt x="631" y="495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111" name="Freeform 51"/>
          <p:cNvSpPr>
            <a:spLocks/>
          </p:cNvSpPr>
          <p:nvPr/>
        </p:nvSpPr>
        <p:spPr bwMode="auto">
          <a:xfrm>
            <a:off x="5473700" y="2022475"/>
            <a:ext cx="223838" cy="1169988"/>
          </a:xfrm>
          <a:custGeom>
            <a:avLst/>
            <a:gdLst>
              <a:gd name="T0" fmla="*/ 136 w 175"/>
              <a:gd name="T1" fmla="*/ 0 h 888"/>
              <a:gd name="T2" fmla="*/ 152 w 175"/>
              <a:gd name="T3" fmla="*/ 384 h 888"/>
              <a:gd name="T4" fmla="*/ 0 w 175"/>
              <a:gd name="T5" fmla="*/ 888 h 888"/>
              <a:gd name="T6" fmla="*/ 0 60000 65536"/>
              <a:gd name="T7" fmla="*/ 0 60000 65536"/>
              <a:gd name="T8" fmla="*/ 0 60000 65536"/>
              <a:gd name="T9" fmla="*/ 0 w 175"/>
              <a:gd name="T10" fmla="*/ 0 h 888"/>
              <a:gd name="T11" fmla="*/ 175 w 175"/>
              <a:gd name="T12" fmla="*/ 888 h 8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" h="888">
                <a:moveTo>
                  <a:pt x="136" y="0"/>
                </a:moveTo>
                <a:cubicBezTo>
                  <a:pt x="140" y="65"/>
                  <a:pt x="175" y="236"/>
                  <a:pt x="152" y="384"/>
                </a:cubicBezTo>
                <a:cubicBezTo>
                  <a:pt x="129" y="532"/>
                  <a:pt x="32" y="783"/>
                  <a:pt x="0" y="888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112" name="Freeform 52"/>
          <p:cNvSpPr>
            <a:spLocks/>
          </p:cNvSpPr>
          <p:nvPr/>
        </p:nvSpPr>
        <p:spPr bwMode="auto">
          <a:xfrm>
            <a:off x="3924300" y="3649664"/>
            <a:ext cx="1123950" cy="358775"/>
          </a:xfrm>
          <a:custGeom>
            <a:avLst/>
            <a:gdLst>
              <a:gd name="T0" fmla="*/ 882 w 882"/>
              <a:gd name="T1" fmla="*/ 0 h 273"/>
              <a:gd name="T2" fmla="*/ 672 w 882"/>
              <a:gd name="T3" fmla="*/ 140 h 273"/>
              <a:gd name="T4" fmla="*/ 376 w 882"/>
              <a:gd name="T5" fmla="*/ 252 h 273"/>
              <a:gd name="T6" fmla="*/ 0 w 882"/>
              <a:gd name="T7" fmla="*/ 268 h 273"/>
              <a:gd name="T8" fmla="*/ 0 60000 65536"/>
              <a:gd name="T9" fmla="*/ 0 60000 65536"/>
              <a:gd name="T10" fmla="*/ 0 60000 65536"/>
              <a:gd name="T11" fmla="*/ 0 60000 65536"/>
              <a:gd name="T12" fmla="*/ 0 w 882"/>
              <a:gd name="T13" fmla="*/ 0 h 273"/>
              <a:gd name="T14" fmla="*/ 882 w 882"/>
              <a:gd name="T15" fmla="*/ 273 h 27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2" h="273">
                <a:moveTo>
                  <a:pt x="882" y="0"/>
                </a:moveTo>
                <a:cubicBezTo>
                  <a:pt x="847" y="23"/>
                  <a:pt x="756" y="98"/>
                  <a:pt x="672" y="140"/>
                </a:cubicBezTo>
                <a:cubicBezTo>
                  <a:pt x="588" y="182"/>
                  <a:pt x="488" y="231"/>
                  <a:pt x="376" y="252"/>
                </a:cubicBezTo>
                <a:cubicBezTo>
                  <a:pt x="264" y="273"/>
                  <a:pt x="78" y="265"/>
                  <a:pt x="0" y="268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113" name="Freeform 53"/>
          <p:cNvSpPr>
            <a:spLocks/>
          </p:cNvSpPr>
          <p:nvPr/>
        </p:nvSpPr>
        <p:spPr bwMode="auto">
          <a:xfrm>
            <a:off x="2517775" y="2917825"/>
            <a:ext cx="787400" cy="922338"/>
          </a:xfrm>
          <a:custGeom>
            <a:avLst/>
            <a:gdLst>
              <a:gd name="T0" fmla="*/ 618 w 618"/>
              <a:gd name="T1" fmla="*/ 702 h 702"/>
              <a:gd name="T2" fmla="*/ 360 w 618"/>
              <a:gd name="T3" fmla="*/ 512 h 702"/>
              <a:gd name="T4" fmla="*/ 144 w 618"/>
              <a:gd name="T5" fmla="*/ 256 h 702"/>
              <a:gd name="T6" fmla="*/ 0 w 618"/>
              <a:gd name="T7" fmla="*/ 0 h 702"/>
              <a:gd name="T8" fmla="*/ 0 60000 65536"/>
              <a:gd name="T9" fmla="*/ 0 60000 65536"/>
              <a:gd name="T10" fmla="*/ 0 60000 65536"/>
              <a:gd name="T11" fmla="*/ 0 60000 65536"/>
              <a:gd name="T12" fmla="*/ 0 w 618"/>
              <a:gd name="T13" fmla="*/ 0 h 702"/>
              <a:gd name="T14" fmla="*/ 618 w 618"/>
              <a:gd name="T15" fmla="*/ 702 h 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8" h="702">
                <a:moveTo>
                  <a:pt x="618" y="702"/>
                </a:moveTo>
                <a:cubicBezTo>
                  <a:pt x="575" y="670"/>
                  <a:pt x="439" y="586"/>
                  <a:pt x="360" y="512"/>
                </a:cubicBezTo>
                <a:cubicBezTo>
                  <a:pt x="281" y="438"/>
                  <a:pt x="204" y="341"/>
                  <a:pt x="144" y="256"/>
                </a:cubicBezTo>
                <a:cubicBezTo>
                  <a:pt x="84" y="171"/>
                  <a:pt x="30" y="53"/>
                  <a:pt x="0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114" name="Freeform 54"/>
          <p:cNvSpPr>
            <a:spLocks/>
          </p:cNvSpPr>
          <p:nvPr/>
        </p:nvSpPr>
        <p:spPr bwMode="auto">
          <a:xfrm>
            <a:off x="2416175" y="1381126"/>
            <a:ext cx="336550" cy="893763"/>
          </a:xfrm>
          <a:custGeom>
            <a:avLst/>
            <a:gdLst>
              <a:gd name="T0" fmla="*/ 0 w 264"/>
              <a:gd name="T1" fmla="*/ 680 h 680"/>
              <a:gd name="T2" fmla="*/ 56 w 264"/>
              <a:gd name="T3" fmla="*/ 408 h 680"/>
              <a:gd name="T4" fmla="*/ 128 w 264"/>
              <a:gd name="T5" fmla="*/ 192 h 680"/>
              <a:gd name="T6" fmla="*/ 264 w 264"/>
              <a:gd name="T7" fmla="*/ 0 h 680"/>
              <a:gd name="T8" fmla="*/ 0 60000 65536"/>
              <a:gd name="T9" fmla="*/ 0 60000 65536"/>
              <a:gd name="T10" fmla="*/ 0 60000 65536"/>
              <a:gd name="T11" fmla="*/ 0 60000 65536"/>
              <a:gd name="T12" fmla="*/ 0 w 264"/>
              <a:gd name="T13" fmla="*/ 0 h 680"/>
              <a:gd name="T14" fmla="*/ 264 w 264"/>
              <a:gd name="T15" fmla="*/ 680 h 6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4" h="680">
                <a:moveTo>
                  <a:pt x="0" y="680"/>
                </a:moveTo>
                <a:cubicBezTo>
                  <a:pt x="9" y="635"/>
                  <a:pt x="35" y="489"/>
                  <a:pt x="56" y="408"/>
                </a:cubicBezTo>
                <a:cubicBezTo>
                  <a:pt x="77" y="327"/>
                  <a:pt x="93" y="260"/>
                  <a:pt x="128" y="192"/>
                </a:cubicBezTo>
                <a:cubicBezTo>
                  <a:pt x="163" y="124"/>
                  <a:pt x="236" y="40"/>
                  <a:pt x="264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127" name="Oval 55"/>
          <p:cNvSpPr>
            <a:spLocks noChangeArrowheads="1"/>
          </p:cNvSpPr>
          <p:nvPr/>
        </p:nvSpPr>
        <p:spPr bwMode="auto">
          <a:xfrm>
            <a:off x="2925763" y="404813"/>
            <a:ext cx="635000" cy="5969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+9</a:t>
            </a:r>
          </a:p>
        </p:txBody>
      </p:sp>
      <p:sp>
        <p:nvSpPr>
          <p:cNvPr id="3128" name="Oval 56"/>
          <p:cNvSpPr>
            <a:spLocks noChangeArrowheads="1"/>
          </p:cNvSpPr>
          <p:nvPr/>
        </p:nvSpPr>
        <p:spPr bwMode="auto">
          <a:xfrm>
            <a:off x="4872038" y="549276"/>
            <a:ext cx="635000" cy="595313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:3</a:t>
            </a:r>
          </a:p>
        </p:txBody>
      </p:sp>
      <p:sp>
        <p:nvSpPr>
          <p:cNvPr id="3129" name="Oval 57"/>
          <p:cNvSpPr>
            <a:spLocks noChangeArrowheads="1"/>
          </p:cNvSpPr>
          <p:nvPr/>
        </p:nvSpPr>
        <p:spPr bwMode="auto">
          <a:xfrm>
            <a:off x="5748338" y="1895475"/>
            <a:ext cx="635000" cy="5969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–15</a:t>
            </a:r>
          </a:p>
        </p:txBody>
      </p:sp>
      <p:graphicFrame>
        <p:nvGraphicFramePr>
          <p:cNvPr id="3086" name="Object 58"/>
          <p:cNvGraphicFramePr>
            <a:graphicFrameLocks noChangeAspect="1"/>
          </p:cNvGraphicFramePr>
          <p:nvPr/>
        </p:nvGraphicFramePr>
        <p:xfrm>
          <a:off x="5397501" y="2259014"/>
          <a:ext cx="92075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Формула" r:id="rId16" imgW="114120" imgH="215640" progId="Equation.3">
                  <p:embed/>
                </p:oleObj>
              </mc:Choice>
              <mc:Fallback>
                <p:oleObj name="Формула" r:id="rId16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1" y="2259014"/>
                        <a:ext cx="92075" cy="180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59"/>
          <p:cNvGrpSpPr>
            <a:grpSpLocks/>
          </p:cNvGrpSpPr>
          <p:nvPr/>
        </p:nvGrpSpPr>
        <p:grpSpPr bwMode="auto">
          <a:xfrm>
            <a:off x="4740275" y="3644900"/>
            <a:ext cx="635000" cy="596900"/>
            <a:chOff x="2109" y="3294"/>
            <a:chExt cx="499" cy="453"/>
          </a:xfrm>
        </p:grpSpPr>
        <p:sp>
          <p:nvSpPr>
            <p:cNvPr id="3131" name="Oval 60"/>
            <p:cNvSpPr>
              <a:spLocks noChangeArrowheads="1"/>
            </p:cNvSpPr>
            <p:nvPr/>
          </p:nvSpPr>
          <p:spPr bwMode="auto">
            <a:xfrm>
              <a:off x="2154" y="3521"/>
              <a:ext cx="45" cy="46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0000"/>
                </a:solidFill>
              </a:endParaRPr>
            </a:p>
          </p:txBody>
        </p:sp>
        <p:sp>
          <p:nvSpPr>
            <p:cNvPr id="3133" name="Oval 61"/>
            <p:cNvSpPr>
              <a:spLocks noChangeArrowheads="1"/>
            </p:cNvSpPr>
            <p:nvPr/>
          </p:nvSpPr>
          <p:spPr bwMode="auto">
            <a:xfrm>
              <a:off x="2109" y="3294"/>
              <a:ext cx="499" cy="453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12</a:t>
              </a:r>
            </a:p>
          </p:txBody>
        </p:sp>
      </p:grpSp>
      <p:sp>
        <p:nvSpPr>
          <p:cNvPr id="3134" name="Oval 62"/>
          <p:cNvSpPr>
            <a:spLocks noChangeArrowheads="1"/>
          </p:cNvSpPr>
          <p:nvPr/>
        </p:nvSpPr>
        <p:spPr bwMode="auto">
          <a:xfrm>
            <a:off x="2566989" y="3500438"/>
            <a:ext cx="636587" cy="5969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:2</a:t>
            </a:r>
          </a:p>
        </p:txBody>
      </p:sp>
      <p:sp>
        <p:nvSpPr>
          <p:cNvPr id="3135" name="Oval 63"/>
          <p:cNvSpPr>
            <a:spLocks noChangeArrowheads="1"/>
          </p:cNvSpPr>
          <p:nvPr/>
        </p:nvSpPr>
        <p:spPr bwMode="auto">
          <a:xfrm>
            <a:off x="1716088" y="1773238"/>
            <a:ext cx="635000" cy="5969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+12</a:t>
            </a:r>
          </a:p>
        </p:txBody>
      </p:sp>
      <p:grpSp>
        <p:nvGrpSpPr>
          <p:cNvPr id="3121" name="Group 65"/>
          <p:cNvGrpSpPr>
            <a:grpSpLocks/>
          </p:cNvGrpSpPr>
          <p:nvPr/>
        </p:nvGrpSpPr>
        <p:grpSpPr bwMode="auto">
          <a:xfrm>
            <a:off x="9120188" y="3119438"/>
            <a:ext cx="635000" cy="596900"/>
            <a:chOff x="2109" y="3294"/>
            <a:chExt cx="499" cy="453"/>
          </a:xfrm>
        </p:grpSpPr>
        <p:sp>
          <p:nvSpPr>
            <p:cNvPr id="11" name="Oval 66"/>
            <p:cNvSpPr>
              <a:spLocks noChangeArrowheads="1"/>
            </p:cNvSpPr>
            <p:nvPr/>
          </p:nvSpPr>
          <p:spPr bwMode="auto">
            <a:xfrm>
              <a:off x="2154" y="3521"/>
              <a:ext cx="45" cy="46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000000"/>
                </a:solidFill>
              </a:endParaRPr>
            </a:p>
          </p:txBody>
        </p:sp>
        <p:sp>
          <p:nvSpPr>
            <p:cNvPr id="3139" name="Oval 67"/>
            <p:cNvSpPr>
              <a:spLocks noChangeArrowheads="1"/>
            </p:cNvSpPr>
            <p:nvPr/>
          </p:nvSpPr>
          <p:spPr bwMode="auto">
            <a:xfrm>
              <a:off x="2109" y="3294"/>
              <a:ext cx="499" cy="453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</a:t>
              </a:r>
            </a:p>
          </p:txBody>
        </p:sp>
      </p:grpSp>
      <p:sp>
        <p:nvSpPr>
          <p:cNvPr id="3140" name="Oval 68"/>
          <p:cNvSpPr>
            <a:spLocks noChangeArrowheads="1"/>
          </p:cNvSpPr>
          <p:nvPr/>
        </p:nvSpPr>
        <p:spPr bwMode="auto">
          <a:xfrm>
            <a:off x="7248526" y="2420938"/>
            <a:ext cx="627063" cy="576262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–27</a:t>
            </a:r>
          </a:p>
        </p:txBody>
      </p:sp>
      <p:sp>
        <p:nvSpPr>
          <p:cNvPr id="3141" name="Oval 69"/>
          <p:cNvSpPr>
            <a:spLocks noChangeArrowheads="1"/>
          </p:cNvSpPr>
          <p:nvPr/>
        </p:nvSpPr>
        <p:spPr bwMode="auto">
          <a:xfrm>
            <a:off x="5880100" y="3429001"/>
            <a:ext cx="635000" cy="595313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:4</a:t>
            </a:r>
          </a:p>
        </p:txBody>
      </p:sp>
      <p:sp>
        <p:nvSpPr>
          <p:cNvPr id="3142" name="Oval 70"/>
          <p:cNvSpPr>
            <a:spLocks noChangeArrowheads="1"/>
          </p:cNvSpPr>
          <p:nvPr/>
        </p:nvSpPr>
        <p:spPr bwMode="auto">
          <a:xfrm>
            <a:off x="5951538" y="5229225"/>
            <a:ext cx="635000" cy="5969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+16</a:t>
            </a:r>
          </a:p>
        </p:txBody>
      </p:sp>
      <p:sp>
        <p:nvSpPr>
          <p:cNvPr id="3125" name="Freeform 27"/>
          <p:cNvSpPr>
            <a:spLocks/>
          </p:cNvSpPr>
          <p:nvPr/>
        </p:nvSpPr>
        <p:spPr bwMode="auto">
          <a:xfrm>
            <a:off x="8567739" y="3124201"/>
            <a:ext cx="695325" cy="581025"/>
          </a:xfrm>
          <a:custGeom>
            <a:avLst/>
            <a:gdLst>
              <a:gd name="T0" fmla="*/ 0 w 438"/>
              <a:gd name="T1" fmla="*/ 0 h 366"/>
              <a:gd name="T2" fmla="*/ 210 w 438"/>
              <a:gd name="T3" fmla="*/ 116 h 366"/>
              <a:gd name="T4" fmla="*/ 438 w 438"/>
              <a:gd name="T5" fmla="*/ 366 h 366"/>
              <a:gd name="T6" fmla="*/ 0 60000 65536"/>
              <a:gd name="T7" fmla="*/ 0 60000 65536"/>
              <a:gd name="T8" fmla="*/ 0 60000 65536"/>
              <a:gd name="T9" fmla="*/ 0 w 438"/>
              <a:gd name="T10" fmla="*/ 0 h 366"/>
              <a:gd name="T11" fmla="*/ 438 w 438"/>
              <a:gd name="T12" fmla="*/ 366 h 3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8" h="366">
                <a:moveTo>
                  <a:pt x="0" y="0"/>
                </a:moveTo>
                <a:cubicBezTo>
                  <a:pt x="36" y="18"/>
                  <a:pt x="137" y="55"/>
                  <a:pt x="210" y="116"/>
                </a:cubicBezTo>
                <a:cubicBezTo>
                  <a:pt x="283" y="177"/>
                  <a:pt x="390" y="314"/>
                  <a:pt x="438" y="366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stealth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pic>
        <p:nvPicPr>
          <p:cNvPr id="3143" name="Picture 71" descr="right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53213">
            <a:off x="9658350" y="3716338"/>
            <a:ext cx="6858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44" name="Picture 72" descr="right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95454">
            <a:off x="4656138" y="333376"/>
            <a:ext cx="6858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45" name="Text Box 73"/>
          <p:cNvSpPr txBox="1">
            <a:spLocks noChangeArrowheads="1"/>
          </p:cNvSpPr>
          <p:nvPr/>
        </p:nvSpPr>
        <p:spPr bwMode="auto">
          <a:xfrm>
            <a:off x="4367214" y="5949951"/>
            <a:ext cx="18494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max </a:t>
            </a:r>
            <a:r>
              <a:rPr lang="ru-RU" sz="4000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10</a:t>
            </a:r>
            <a:r>
              <a:rPr lang="en-US" sz="4000" b="1" i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endParaRPr lang="ru-RU">
              <a:solidFill>
                <a:srgbClr val="000000"/>
              </a:solidFill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7197" name="CommandButton1" r:id="rId2" imgW="1123920" imgH="361800"/>
        </mc:Choice>
        <mc:Fallback>
          <p:control name="CommandButton1" r:id="rId2" imgW="1123920" imgH="361800">
            <p:pic>
              <p:nvPicPr>
                <p:cNvPr id="3074" name="CommandButton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9"/>
                <a:srcRect/>
                <a:stretch>
                  <a:fillRect/>
                </a:stretch>
              </p:blipFill>
              <p:spPr bwMode="auto">
                <a:xfrm>
                  <a:off x="2378076" y="6199189"/>
                  <a:ext cx="1122363" cy="358775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198" name="TextBox4" r:id="rId3" imgW="504720" imgH="428760"/>
        </mc:Choice>
        <mc:Fallback>
          <p:control name="TextBox4" r:id="rId3" imgW="504720" imgH="428760">
            <p:pic>
              <p:nvPicPr>
                <p:cNvPr id="3075" name="TextBox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0"/>
                <a:srcRect/>
                <a:stretch>
                  <a:fillRect/>
                </a:stretch>
              </p:blipFill>
              <p:spPr bwMode="auto">
                <a:xfrm>
                  <a:off x="3648075" y="6146800"/>
                  <a:ext cx="503238" cy="431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199" name="TextBox7" r:id="rId4" imgW="504720" imgH="380880"/>
        </mc:Choice>
        <mc:Fallback>
          <p:control name="TextBox7" r:id="rId4" imgW="504720" imgH="380880">
            <p:pic>
              <p:nvPicPr>
                <p:cNvPr id="3076" name="TextBox7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1"/>
                <a:srcRect/>
                <a:stretch>
                  <a:fillRect/>
                </a:stretch>
              </p:blipFill>
              <p:spPr bwMode="auto">
                <a:xfrm>
                  <a:off x="9120189" y="3789364"/>
                  <a:ext cx="503237" cy="384175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200" name="TextBox8" r:id="rId5" imgW="581040" imgH="343080"/>
        </mc:Choice>
        <mc:Fallback>
          <p:control name="TextBox8" r:id="rId5" imgW="581040" imgH="343080">
            <p:pic>
              <p:nvPicPr>
                <p:cNvPr id="3077" name="TextBox8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2"/>
                <a:srcRect/>
                <a:stretch>
                  <a:fillRect/>
                </a:stretch>
              </p:blipFill>
              <p:spPr bwMode="auto">
                <a:xfrm>
                  <a:off x="7967663" y="2781301"/>
                  <a:ext cx="576262" cy="341313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201" name="TextBox9" r:id="rId6" imgW="504720" imgH="352440"/>
        </mc:Choice>
        <mc:Fallback>
          <p:control name="TextBox9" r:id="rId6" imgW="504720" imgH="352440">
            <p:pic>
              <p:nvPicPr>
                <p:cNvPr id="12" name="TextBox9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3"/>
                <a:srcRect/>
                <a:stretch>
                  <a:fillRect/>
                </a:stretch>
              </p:blipFill>
              <p:spPr bwMode="auto">
                <a:xfrm>
                  <a:off x="6599239" y="3284539"/>
                  <a:ext cx="504825" cy="350837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202" name="TextBox10" r:id="rId7" imgW="504720" imgH="361800"/>
        </mc:Choice>
        <mc:Fallback>
          <p:control name="TextBox10" r:id="rId7" imgW="504720" imgH="361800">
            <p:pic>
              <p:nvPicPr>
                <p:cNvPr id="3079" name="TextBox10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4"/>
                <a:srcRect/>
                <a:stretch>
                  <a:fillRect/>
                </a:stretch>
              </p:blipFill>
              <p:spPr bwMode="auto">
                <a:xfrm>
                  <a:off x="6096000" y="4652963"/>
                  <a:ext cx="503238" cy="360362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203" name="TextBox11" r:id="rId8" imgW="504720" imgH="390600"/>
        </mc:Choice>
        <mc:Fallback>
          <p:control name="TextBox11" r:id="rId8" imgW="504720" imgH="390600">
            <p:pic>
              <p:nvPicPr>
                <p:cNvPr id="3080" name="TextBox1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5"/>
                <a:srcRect/>
                <a:stretch>
                  <a:fillRect/>
                </a:stretch>
              </p:blipFill>
              <p:spPr bwMode="auto">
                <a:xfrm>
                  <a:off x="7248525" y="5876926"/>
                  <a:ext cx="503238" cy="385763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204" name="TextBox1" r:id="rId9" imgW="523800" imgH="380880"/>
        </mc:Choice>
        <mc:Fallback>
          <p:control name="TextBox1" r:id="rId9" imgW="523800" imgH="380880">
            <p:pic>
              <p:nvPicPr>
                <p:cNvPr id="3081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6"/>
                <a:srcRect/>
                <a:stretch>
                  <a:fillRect/>
                </a:stretch>
              </p:blipFill>
              <p:spPr bwMode="auto">
                <a:xfrm>
                  <a:off x="4114800" y="476250"/>
                  <a:ext cx="520700" cy="38258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205" name="TextBox2" r:id="rId10" imgW="523800" imgH="343080"/>
        </mc:Choice>
        <mc:Fallback>
          <p:control name="TextBox2" r:id="rId10" imgW="523800" imgH="343080">
            <p:pic>
              <p:nvPicPr>
                <p:cNvPr id="3082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7"/>
                <a:srcRect/>
                <a:stretch>
                  <a:fillRect/>
                </a:stretch>
              </p:blipFill>
              <p:spPr bwMode="auto">
                <a:xfrm>
                  <a:off x="5270500" y="1573213"/>
                  <a:ext cx="520700" cy="3429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206" name="TextBox3" r:id="rId11" imgW="523800" imgH="399960"/>
        </mc:Choice>
        <mc:Fallback>
          <p:control name="TextBox3" r:id="rId11" imgW="523800" imgH="399960">
            <p:pic>
              <p:nvPicPr>
                <p:cNvPr id="3083" name="TextBox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8"/>
                <a:srcRect/>
                <a:stretch>
                  <a:fillRect/>
                </a:stretch>
              </p:blipFill>
              <p:spPr bwMode="auto">
                <a:xfrm>
                  <a:off x="4981576" y="3244850"/>
                  <a:ext cx="519113" cy="40005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207" name="TextBox5" r:id="rId12" imgW="523800" imgH="352440"/>
        </mc:Choice>
        <mc:Fallback>
          <p:control name="TextBox5" r:id="rId12" imgW="523800" imgH="352440">
            <p:pic>
              <p:nvPicPr>
                <p:cNvPr id="3084" name="TextBox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9"/>
                <a:srcRect/>
                <a:stretch>
                  <a:fillRect/>
                </a:stretch>
              </p:blipFill>
              <p:spPr bwMode="auto">
                <a:xfrm>
                  <a:off x="3362326" y="3722688"/>
                  <a:ext cx="519113" cy="355600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7208" name="TextBox6" r:id="rId13" imgW="523800" imgH="371520"/>
        </mc:Choice>
        <mc:Fallback>
          <p:control name="TextBox6" r:id="rId13" imgW="523800" imgH="371520">
            <p:pic>
              <p:nvPicPr>
                <p:cNvPr id="3085" name="TextBox6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30"/>
                <a:srcRect/>
                <a:stretch>
                  <a:fillRect/>
                </a:stretch>
              </p:blipFill>
              <p:spPr bwMode="auto">
                <a:xfrm>
                  <a:off x="2206625" y="2408238"/>
                  <a:ext cx="520700" cy="373062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552047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79650" y="908050"/>
            <a:ext cx="7772400" cy="1828800"/>
          </a:xfrm>
        </p:spPr>
        <p:txBody>
          <a:bodyPr/>
          <a:lstStyle/>
          <a:p>
            <a:r>
              <a:rPr lang="ru-RU" altLang="ru-RU" b="1"/>
              <a:t>Тренажёр по теме</a:t>
            </a:r>
            <a:br>
              <a:rPr lang="ru-RU" altLang="ru-RU" b="1"/>
            </a:br>
            <a:r>
              <a:rPr lang="ru-RU" altLang="ru-RU" b="1"/>
              <a:t>«Натуральные числа»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00375" y="2997200"/>
            <a:ext cx="6400800" cy="1608138"/>
          </a:xfrm>
        </p:spPr>
        <p:txBody>
          <a:bodyPr/>
          <a:lstStyle/>
          <a:p>
            <a:r>
              <a:rPr lang="ru-RU" altLang="ru-RU"/>
              <a:t>(5 класс)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383338" y="4149725"/>
            <a:ext cx="39243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ru-RU" altLang="ru-RU" sz="1200" b="1">
              <a:solidFill>
                <a:srgbClr val="FFFFFF"/>
              </a:solidFill>
            </a:endParaRPr>
          </a:p>
        </p:txBody>
      </p:sp>
      <p:pic>
        <p:nvPicPr>
          <p:cNvPr id="2054" name="Picture 6" descr="Рисунок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3429001"/>
            <a:ext cx="2190750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5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191626" y="6021388"/>
            <a:ext cx="1223963" cy="576262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>
                <a:solidFill>
                  <a:srgbClr val="FFFFFF"/>
                </a:solidFill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1458036972"/>
      </p:ext>
    </p:extLst>
  </p:cSld>
  <p:clrMapOvr>
    <a:masterClrMapping/>
  </p:clrMapOvr>
  <p:transition advClick="0" advTm="903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908050"/>
            <a:ext cx="8097838" cy="1143000"/>
          </a:xfrm>
        </p:spPr>
        <p:txBody>
          <a:bodyPr/>
          <a:lstStyle/>
          <a:p>
            <a:pPr marL="685800" indent="-685800">
              <a:buFontTx/>
              <a:buAutoNum type="arabicPeriod"/>
            </a:pPr>
            <a:r>
              <a:rPr lang="ru-RU" altLang="ru-RU" sz="3200" b="1"/>
              <a:t>Как обычно называются цифры </a:t>
            </a:r>
            <a:br>
              <a:rPr lang="ru-RU" altLang="ru-RU" sz="3200" b="1"/>
            </a:br>
            <a:r>
              <a:rPr lang="ru-RU" altLang="ru-RU" sz="3200" b="1"/>
              <a:t>0, 1, 2, 3, 4, 5, 6, 7, 8, 9 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3114" y="2997200"/>
            <a:ext cx="7386637" cy="4497388"/>
          </a:xfrm>
        </p:spPr>
        <p:txBody>
          <a:bodyPr/>
          <a:lstStyle/>
          <a:p>
            <a:r>
              <a:rPr lang="ru-RU" altLang="ru-RU" b="1"/>
              <a:t> </a:t>
            </a:r>
            <a:r>
              <a:rPr lang="ru-RU" altLang="ru-RU" b="1">
                <a:hlinkClick r:id="rId3" action="ppaction://hlinksldjump"/>
              </a:rPr>
              <a:t>римские</a:t>
            </a:r>
            <a:endParaRPr lang="ru-RU" altLang="ru-RU" b="1"/>
          </a:p>
          <a:p>
            <a:r>
              <a:rPr lang="ru-RU" altLang="ru-RU" b="1"/>
              <a:t> </a:t>
            </a:r>
            <a:r>
              <a:rPr lang="ru-RU" altLang="ru-RU" b="1">
                <a:hlinkClick r:id="rId4" action="ppaction://hlinksldjump"/>
              </a:rPr>
              <a:t>арабские</a:t>
            </a:r>
            <a:endParaRPr lang="ru-RU" altLang="ru-RU" b="1"/>
          </a:p>
          <a:p>
            <a:r>
              <a:rPr lang="ru-RU" altLang="ru-RU" b="1"/>
              <a:t> </a:t>
            </a:r>
            <a:r>
              <a:rPr lang="ru-RU" altLang="ru-RU" b="1">
                <a:hlinkClick r:id="rId5" action="ppaction://hlinksldjump"/>
              </a:rPr>
              <a:t>русские</a:t>
            </a:r>
            <a:endParaRPr lang="ru-RU" altLang="ru-RU" b="1"/>
          </a:p>
          <a:p>
            <a:pPr>
              <a:buFontTx/>
              <a:buNone/>
            </a:pPr>
            <a:endParaRPr lang="ru-RU" altLang="ru-RU" b="1"/>
          </a:p>
        </p:txBody>
      </p:sp>
      <p:pic>
        <p:nvPicPr>
          <p:cNvPr id="18436" name="Picture 4" descr="вопрос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2997200"/>
            <a:ext cx="2416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770027"/>
      </p:ext>
    </p:extLst>
  </p:cSld>
  <p:clrMapOvr>
    <a:masterClrMapping/>
  </p:clrMapOvr>
  <p:transition advClick="0" advTm="903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9" name="WordArt 15"/>
          <p:cNvSpPr>
            <a:spLocks noChangeArrowheads="1" noChangeShapeType="1" noTextEdit="1"/>
          </p:cNvSpPr>
          <p:nvPr/>
        </p:nvSpPr>
        <p:spPr bwMode="auto">
          <a:xfrm>
            <a:off x="3000375" y="692151"/>
            <a:ext cx="5183188" cy="2519363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25400">
                  <a:solidFill>
                    <a:srgbClr val="EAEAEA"/>
                  </a:solidFill>
                  <a:prstDash val="sysDot"/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cs typeface="Arial" panose="020B0604020202020204" pitchFamily="34" charset="0"/>
              </a:rPr>
              <a:t>Правильно!</a:t>
            </a:r>
          </a:p>
        </p:txBody>
      </p:sp>
      <p:pic>
        <p:nvPicPr>
          <p:cNvPr id="31760" name="Picture 16" descr="art_3_5_clip_image01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1341438"/>
            <a:ext cx="2838450" cy="35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61" name="WordArt 17"/>
          <p:cNvSpPr>
            <a:spLocks noChangeArrowheads="1" noChangeShapeType="1" noTextEdit="1"/>
          </p:cNvSpPr>
          <p:nvPr/>
        </p:nvSpPr>
        <p:spPr bwMode="auto">
          <a:xfrm>
            <a:off x="3863976" y="5445126"/>
            <a:ext cx="3382963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cs typeface="Arial" panose="020B0604020202020204" pitchFamily="34" charset="0"/>
              </a:rPr>
              <a:t>Молодец !</a:t>
            </a:r>
          </a:p>
        </p:txBody>
      </p:sp>
      <p:sp>
        <p:nvSpPr>
          <p:cNvPr id="31762" name="AutoShape 18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409114" y="5516563"/>
            <a:ext cx="1258887" cy="647700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>
                <a:solidFill>
                  <a:srgbClr val="000000"/>
                </a:solidFill>
                <a:latin typeface="Tahoma" panose="020B0604030504040204" pitchFamily="34" charset="0"/>
              </a:rPr>
              <a:t>Следующий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>
                <a:solidFill>
                  <a:srgbClr val="000000"/>
                </a:solidFill>
                <a:latin typeface="Tahoma" panose="020B0604030504040204" pitchFamily="34" charset="0"/>
              </a:rPr>
              <a:t>вопрос</a:t>
            </a:r>
          </a:p>
        </p:txBody>
      </p:sp>
    </p:spTree>
    <p:extLst>
      <p:ext uri="{BB962C8B-B14F-4D97-AF65-F5344CB8AC3E}">
        <p14:creationId xmlns:p14="http://schemas.microsoft.com/office/powerpoint/2010/main" val="2247777384"/>
      </p:ext>
    </p:extLst>
  </p:cSld>
  <p:clrMapOvr>
    <a:masterClrMapping/>
  </p:clrMapOvr>
  <p:transition advClick="0" advTm="903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6" name="Picture 8" descr="спортсмен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1268413"/>
            <a:ext cx="1733550" cy="434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9" name="WordArt 9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3143250" y="260351"/>
            <a:ext cx="6121400" cy="9366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Физкультминутка</a:t>
            </a:r>
          </a:p>
        </p:txBody>
      </p:sp>
      <p:sp>
        <p:nvSpPr>
          <p:cNvPr id="35857" name="Rectangle 17"/>
          <p:cNvSpPr>
            <a:spLocks noChangeArrowheads="1"/>
          </p:cNvSpPr>
          <p:nvPr/>
        </p:nvSpPr>
        <p:spPr bwMode="auto">
          <a:xfrm>
            <a:off x="3432175" y="1268413"/>
            <a:ext cx="68722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 теперь, друзья, все дружно встали,</a:t>
            </a:r>
          </a:p>
        </p:txBody>
      </p:sp>
      <p:sp>
        <p:nvSpPr>
          <p:cNvPr id="35858" name="Rectangle 18"/>
          <p:cNvSpPr>
            <a:spLocks noChangeArrowheads="1"/>
          </p:cNvSpPr>
          <p:nvPr/>
        </p:nvSpPr>
        <p:spPr bwMode="auto">
          <a:xfrm>
            <a:off x="4151313" y="1989138"/>
            <a:ext cx="5334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Быстро руки вверх подняли,</a:t>
            </a:r>
          </a:p>
        </p:txBody>
      </p:sp>
      <p:sp>
        <p:nvSpPr>
          <p:cNvPr id="35859" name="Rectangle 19"/>
          <p:cNvSpPr>
            <a:spLocks noChangeArrowheads="1"/>
          </p:cNvSpPr>
          <p:nvPr/>
        </p:nvSpPr>
        <p:spPr bwMode="auto">
          <a:xfrm>
            <a:off x="4151314" y="2636838"/>
            <a:ext cx="4860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стороны, вперёд, назад.</a:t>
            </a:r>
          </a:p>
        </p:txBody>
      </p:sp>
      <p:sp>
        <p:nvSpPr>
          <p:cNvPr id="35860" name="Rectangle 20"/>
          <p:cNvSpPr>
            <a:spLocks noChangeArrowheads="1"/>
          </p:cNvSpPr>
          <p:nvPr/>
        </p:nvSpPr>
        <p:spPr bwMode="auto">
          <a:xfrm>
            <a:off x="4151313" y="3141663"/>
            <a:ext cx="53260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Повернулись вправо, влево,</a:t>
            </a:r>
          </a:p>
        </p:txBody>
      </p:sp>
      <p:sp>
        <p:nvSpPr>
          <p:cNvPr id="35861" name="Rectangle 21"/>
          <p:cNvSpPr>
            <a:spLocks noChangeArrowheads="1"/>
          </p:cNvSpPr>
          <p:nvPr/>
        </p:nvSpPr>
        <p:spPr bwMode="auto">
          <a:xfrm>
            <a:off x="4151313" y="3644900"/>
            <a:ext cx="59055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Ещё руки вверх подняли,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стороны, вперёд, назад.</a:t>
            </a:r>
          </a:p>
        </p:txBody>
      </p:sp>
      <p:sp>
        <p:nvSpPr>
          <p:cNvPr id="35862" name="Rectangle 22"/>
          <p:cNvSpPr>
            <a:spLocks noChangeArrowheads="1"/>
          </p:cNvSpPr>
          <p:nvPr/>
        </p:nvSpPr>
        <p:spPr bwMode="auto">
          <a:xfrm>
            <a:off x="4151313" y="4581526"/>
            <a:ext cx="53260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Повернулись вправо, влево,</a:t>
            </a:r>
          </a:p>
        </p:txBody>
      </p:sp>
      <p:sp>
        <p:nvSpPr>
          <p:cNvPr id="35863" name="Rectangle 23"/>
          <p:cNvSpPr>
            <a:spLocks noChangeArrowheads="1"/>
          </p:cNvSpPr>
          <p:nvPr/>
        </p:nvSpPr>
        <p:spPr bwMode="auto">
          <a:xfrm>
            <a:off x="4151313" y="5084763"/>
            <a:ext cx="4819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Тихо сели, вновь за дело!</a:t>
            </a:r>
          </a:p>
        </p:txBody>
      </p:sp>
    </p:spTree>
    <p:extLst>
      <p:ext uri="{BB962C8B-B14F-4D97-AF65-F5344CB8AC3E}">
        <p14:creationId xmlns:p14="http://schemas.microsoft.com/office/powerpoint/2010/main" val="312466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5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5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5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5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5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5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5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5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5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5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5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5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9" grpId="0" animBg="1"/>
      <p:bldP spid="35857" grpId="0"/>
      <p:bldP spid="35858" grpId="0"/>
      <p:bldP spid="35859" grpId="0"/>
      <p:bldP spid="35860" grpId="0"/>
      <p:bldP spid="35862" grpId="0"/>
      <p:bldP spid="358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704850"/>
            <a:ext cx="8229600" cy="50958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72510" y="945931"/>
            <a:ext cx="4323365" cy="5483445"/>
          </a:xfrm>
        </p:spPr>
        <p:txBody>
          <a:bodyPr>
            <a:normAutofit fontScale="77500" lnSpcReduction="20000"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600" b="1" dirty="0">
                <a:solidFill>
                  <a:srgbClr val="002060"/>
                </a:solidFill>
              </a:rPr>
              <a:t>Ну-ка проверь, дружок</a:t>
            </a:r>
            <a:endParaRPr lang="ru-RU" sz="3600" dirty="0">
              <a:solidFill>
                <a:srgbClr val="002060"/>
              </a:solidFill>
            </a:endParaRP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3600" dirty="0">
                <a:solidFill>
                  <a:srgbClr val="002060"/>
                </a:solidFill>
              </a:rPr>
              <a:t>Ну-ка проверь, дружок, 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3600" dirty="0">
                <a:solidFill>
                  <a:srgbClr val="002060"/>
                </a:solidFill>
              </a:rPr>
              <a:t>Ты готов начать урок?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3600" dirty="0">
                <a:solidFill>
                  <a:srgbClr val="002060"/>
                </a:solidFill>
              </a:rPr>
              <a:t> Все ль на месте, 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3600" dirty="0">
                <a:solidFill>
                  <a:srgbClr val="002060"/>
                </a:solidFill>
              </a:rPr>
              <a:t>Все ль в порядке,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3600" dirty="0">
                <a:solidFill>
                  <a:srgbClr val="002060"/>
                </a:solidFill>
              </a:rPr>
              <a:t> Ручка, книжка и тетрадка?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3600" i="1" dirty="0">
                <a:solidFill>
                  <a:srgbClr val="002060"/>
                </a:solidFill>
              </a:rPr>
              <a:t>(Учитель усаживает детей.)</a:t>
            </a:r>
            <a:endParaRPr lang="ru-RU" sz="3600" dirty="0">
              <a:solidFill>
                <a:srgbClr val="002060"/>
              </a:solidFill>
            </a:endParaRP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3600" dirty="0">
                <a:solidFill>
                  <a:srgbClr val="002060"/>
                </a:solidFill>
              </a:rPr>
              <a:t>Беритесь, ребята,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3600" dirty="0">
                <a:solidFill>
                  <a:srgbClr val="002060"/>
                </a:solidFill>
              </a:rPr>
              <a:t> Скорей за работу. 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3600" dirty="0">
                <a:solidFill>
                  <a:srgbClr val="002060"/>
                </a:solidFill>
              </a:rPr>
              <a:t>Учитесь считать, </a:t>
            </a:r>
          </a:p>
          <a:p>
            <a:pPr marL="274320" indent="-274320">
              <a:buClr>
                <a:schemeClr val="accent3"/>
              </a:buClr>
              <a:buNone/>
              <a:defRPr/>
            </a:pPr>
            <a:r>
              <a:rPr lang="ru-RU" sz="3600" dirty="0">
                <a:solidFill>
                  <a:srgbClr val="002060"/>
                </a:solidFill>
              </a:rPr>
              <a:t>Чтоб не сбиться со счета.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13316" name="Прямоугольник 3"/>
          <p:cNvSpPr>
            <a:spLocks noChangeArrowheads="1"/>
          </p:cNvSpPr>
          <p:nvPr/>
        </p:nvSpPr>
        <p:spPr bwMode="auto">
          <a:xfrm>
            <a:off x="5565228" y="1103586"/>
            <a:ext cx="5122972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solidFill>
                  <a:srgbClr val="C00000"/>
                </a:solidFill>
                <a:latin typeface="Constantia" panose="02030602050306030303" pitchFamily="18" charset="0"/>
              </a:rPr>
              <a:t>Мы семь раз в ладоши хлопнем</a:t>
            </a:r>
            <a:endParaRPr lang="ru-RU" altLang="ru-RU" sz="2800" dirty="0">
              <a:solidFill>
                <a:srgbClr val="C00000"/>
              </a:solidFill>
              <a:latin typeface="Constantia" panose="02030602050306030303" pitchFamily="18" charset="0"/>
            </a:endParaRPr>
          </a:p>
          <a:p>
            <a:pPr eaLnBrk="1" hangingPunct="1"/>
            <a:r>
              <a:rPr lang="ru-RU" altLang="ru-RU" sz="2800" dirty="0">
                <a:solidFill>
                  <a:srgbClr val="C00000"/>
                </a:solidFill>
                <a:latin typeface="Constantia" panose="02030602050306030303" pitchFamily="18" charset="0"/>
              </a:rPr>
              <a:t>Мы семь раз в ладоши хлопнем, </a:t>
            </a:r>
          </a:p>
          <a:p>
            <a:pPr eaLnBrk="1" hangingPunct="1"/>
            <a:r>
              <a:rPr lang="ru-RU" altLang="ru-RU" sz="2800" dirty="0">
                <a:solidFill>
                  <a:srgbClr val="C00000"/>
                </a:solidFill>
                <a:latin typeface="Constantia" panose="02030602050306030303" pitchFamily="18" charset="0"/>
              </a:rPr>
              <a:t>Восемь раз ногами топнем. </a:t>
            </a:r>
          </a:p>
          <a:p>
            <a:pPr eaLnBrk="1" hangingPunct="1"/>
            <a:r>
              <a:rPr lang="ru-RU" altLang="ru-RU" sz="2800" dirty="0">
                <a:solidFill>
                  <a:srgbClr val="C00000"/>
                </a:solidFill>
                <a:latin typeface="Constantia" panose="02030602050306030303" pitchFamily="18" charset="0"/>
              </a:rPr>
              <a:t>Прибавляем три к семи — </a:t>
            </a:r>
          </a:p>
          <a:p>
            <a:pPr eaLnBrk="1" hangingPunct="1"/>
            <a:r>
              <a:rPr lang="ru-RU" altLang="ru-RU" sz="2800" dirty="0">
                <a:solidFill>
                  <a:srgbClr val="C00000"/>
                </a:solidFill>
                <a:latin typeface="Constantia" panose="02030602050306030303" pitchFamily="18" charset="0"/>
              </a:rPr>
              <a:t>Столько мы присесть должны. </a:t>
            </a:r>
          </a:p>
          <a:p>
            <a:pPr eaLnBrk="1" hangingPunct="1"/>
            <a:r>
              <a:rPr lang="ru-RU" altLang="ru-RU" sz="2800" i="1" dirty="0">
                <a:solidFill>
                  <a:srgbClr val="C00000"/>
                </a:solidFill>
                <a:latin typeface="Constantia" panose="02030602050306030303" pitchFamily="18" charset="0"/>
              </a:rPr>
              <a:t>(7хлопков, по 4раза топнуть каждой ногой, 10 приседаний</a:t>
            </a:r>
            <a:r>
              <a:rPr lang="ru-RU" altLang="ru-RU" sz="2400" i="1" dirty="0">
                <a:solidFill>
                  <a:srgbClr val="C00000"/>
                </a:solidFill>
                <a:latin typeface="Constantia" panose="02030602050306030303" pitchFamily="18" charset="0"/>
              </a:rPr>
              <a:t>.)</a:t>
            </a:r>
            <a:endParaRPr lang="ru-RU" altLang="ru-RU" sz="2400" dirty="0">
              <a:solidFill>
                <a:srgbClr val="C0000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25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Зарядка для глаз</a:t>
            </a:r>
          </a:p>
        </p:txBody>
      </p:sp>
      <p:sp>
        <p:nvSpPr>
          <p:cNvPr id="29699" name="Oval 3"/>
          <p:cNvSpPr>
            <a:spLocks noChangeArrowheads="1"/>
          </p:cNvSpPr>
          <p:nvPr/>
        </p:nvSpPr>
        <p:spPr bwMode="auto">
          <a:xfrm>
            <a:off x="1752600" y="32004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2057400" y="25146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01" name="Oval 5"/>
          <p:cNvSpPr>
            <a:spLocks noChangeArrowheads="1"/>
          </p:cNvSpPr>
          <p:nvPr/>
        </p:nvSpPr>
        <p:spPr bwMode="auto">
          <a:xfrm>
            <a:off x="2667000" y="21336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3429000" y="19812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4191000" y="22098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4800600" y="26670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05" name="Oval 9"/>
          <p:cNvSpPr>
            <a:spLocks noChangeArrowheads="1"/>
          </p:cNvSpPr>
          <p:nvPr/>
        </p:nvSpPr>
        <p:spPr bwMode="auto">
          <a:xfrm>
            <a:off x="5257800" y="31242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5715000" y="36576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07" name="Oval 11"/>
          <p:cNvSpPr>
            <a:spLocks noChangeArrowheads="1"/>
          </p:cNvSpPr>
          <p:nvPr/>
        </p:nvSpPr>
        <p:spPr bwMode="auto">
          <a:xfrm>
            <a:off x="6096000" y="41148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08" name="Oval 12"/>
          <p:cNvSpPr>
            <a:spLocks noChangeArrowheads="1"/>
          </p:cNvSpPr>
          <p:nvPr/>
        </p:nvSpPr>
        <p:spPr bwMode="auto">
          <a:xfrm>
            <a:off x="6781800" y="44958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09" name="Oval 13"/>
          <p:cNvSpPr>
            <a:spLocks noChangeArrowheads="1"/>
          </p:cNvSpPr>
          <p:nvPr/>
        </p:nvSpPr>
        <p:spPr bwMode="auto">
          <a:xfrm>
            <a:off x="4343400" y="45720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10" name="Oval 14"/>
          <p:cNvSpPr>
            <a:spLocks noChangeArrowheads="1"/>
          </p:cNvSpPr>
          <p:nvPr/>
        </p:nvSpPr>
        <p:spPr bwMode="auto">
          <a:xfrm>
            <a:off x="5029200" y="41910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11" name="Oval 15"/>
          <p:cNvSpPr>
            <a:spLocks noChangeArrowheads="1"/>
          </p:cNvSpPr>
          <p:nvPr/>
        </p:nvSpPr>
        <p:spPr bwMode="auto">
          <a:xfrm>
            <a:off x="3733800" y="48768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12" name="Oval 16"/>
          <p:cNvSpPr>
            <a:spLocks noChangeArrowheads="1"/>
          </p:cNvSpPr>
          <p:nvPr/>
        </p:nvSpPr>
        <p:spPr bwMode="auto">
          <a:xfrm>
            <a:off x="2895600" y="48768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13" name="Oval 17"/>
          <p:cNvSpPr>
            <a:spLocks noChangeArrowheads="1"/>
          </p:cNvSpPr>
          <p:nvPr/>
        </p:nvSpPr>
        <p:spPr bwMode="auto">
          <a:xfrm>
            <a:off x="2209800" y="44196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1752600" y="38862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15" name="Oval 19"/>
          <p:cNvSpPr>
            <a:spLocks noChangeArrowheads="1"/>
          </p:cNvSpPr>
          <p:nvPr/>
        </p:nvSpPr>
        <p:spPr bwMode="auto">
          <a:xfrm>
            <a:off x="8382000" y="50292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16" name="Oval 20"/>
          <p:cNvSpPr>
            <a:spLocks noChangeArrowheads="1"/>
          </p:cNvSpPr>
          <p:nvPr/>
        </p:nvSpPr>
        <p:spPr bwMode="auto">
          <a:xfrm>
            <a:off x="9144000" y="48006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17" name="Oval 21"/>
          <p:cNvSpPr>
            <a:spLocks noChangeArrowheads="1"/>
          </p:cNvSpPr>
          <p:nvPr/>
        </p:nvSpPr>
        <p:spPr bwMode="auto">
          <a:xfrm>
            <a:off x="9753600" y="42672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18" name="Oval 22"/>
          <p:cNvSpPr>
            <a:spLocks noChangeArrowheads="1"/>
          </p:cNvSpPr>
          <p:nvPr/>
        </p:nvSpPr>
        <p:spPr bwMode="auto">
          <a:xfrm>
            <a:off x="9906000" y="36576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19" name="Oval 23"/>
          <p:cNvSpPr>
            <a:spLocks noChangeArrowheads="1"/>
          </p:cNvSpPr>
          <p:nvPr/>
        </p:nvSpPr>
        <p:spPr bwMode="auto">
          <a:xfrm>
            <a:off x="9601200" y="29718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20" name="Oval 24"/>
          <p:cNvSpPr>
            <a:spLocks noChangeArrowheads="1"/>
          </p:cNvSpPr>
          <p:nvPr/>
        </p:nvSpPr>
        <p:spPr bwMode="auto">
          <a:xfrm>
            <a:off x="9144000" y="23622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21" name="Oval 25"/>
          <p:cNvSpPr>
            <a:spLocks noChangeArrowheads="1"/>
          </p:cNvSpPr>
          <p:nvPr/>
        </p:nvSpPr>
        <p:spPr bwMode="auto">
          <a:xfrm>
            <a:off x="8229600" y="21336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22" name="Oval 26"/>
          <p:cNvSpPr>
            <a:spLocks noChangeArrowheads="1"/>
          </p:cNvSpPr>
          <p:nvPr/>
        </p:nvSpPr>
        <p:spPr bwMode="auto">
          <a:xfrm>
            <a:off x="7391400" y="22860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23" name="Oval 27"/>
          <p:cNvSpPr>
            <a:spLocks noChangeArrowheads="1"/>
          </p:cNvSpPr>
          <p:nvPr/>
        </p:nvSpPr>
        <p:spPr bwMode="auto">
          <a:xfrm>
            <a:off x="6705600" y="27432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24" name="Oval 28"/>
          <p:cNvSpPr>
            <a:spLocks noChangeArrowheads="1"/>
          </p:cNvSpPr>
          <p:nvPr/>
        </p:nvSpPr>
        <p:spPr bwMode="auto">
          <a:xfrm>
            <a:off x="6172200" y="31242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25" name="Oval 29"/>
          <p:cNvSpPr>
            <a:spLocks noChangeArrowheads="1"/>
          </p:cNvSpPr>
          <p:nvPr/>
        </p:nvSpPr>
        <p:spPr bwMode="auto">
          <a:xfrm>
            <a:off x="7543800" y="4876800"/>
            <a:ext cx="4572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9726" name="Rectangle 30"/>
          <p:cNvSpPr>
            <a:spLocks noChangeArrowheads="1"/>
          </p:cNvSpPr>
          <p:nvPr/>
        </p:nvSpPr>
        <p:spPr bwMode="auto">
          <a:xfrm rot="2876852">
            <a:off x="1866900" y="419100"/>
            <a:ext cx="8382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Управляющая кнопка: назад 30">
            <a:hlinkClick r:id="" action="ppaction://hlinkshowjump?jump=previousslide" highlightClick="1"/>
          </p:cNvPr>
          <p:cNvSpPr/>
          <p:nvPr/>
        </p:nvSpPr>
        <p:spPr>
          <a:xfrm>
            <a:off x="9310688" y="6215064"/>
            <a:ext cx="1143000" cy="64293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1738314" y="5929314"/>
            <a:ext cx="66436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>
                <a:solidFill>
                  <a:prstClr val="black"/>
                </a:solidFill>
                <a:latin typeface="Calibri" panose="020F0502020204030204" pitchFamily="34" charset="0"/>
              </a:rPr>
              <a:t>Команды меняются местами!</a:t>
            </a:r>
          </a:p>
        </p:txBody>
      </p:sp>
    </p:spTree>
    <p:extLst>
      <p:ext uri="{BB962C8B-B14F-4D97-AF65-F5344CB8AC3E}">
        <p14:creationId xmlns:p14="http://schemas.microsoft.com/office/powerpoint/2010/main" val="185630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9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9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3193 C 0.00209 -0.02984 0.00417 -0.09137 -4.72222E-6 0.04557 C -0.00434 0.18228 -0.09184 0.87093 -0.02586 0.85335 C 0.04046 0.83623 0.2606 -0.05598 0.3974 -0.05667 C 0.53438 -0.05736 0.72431 0.8552 0.7948 0.84895 C 0.86546 0.84247 0.8915 -0.09484 0.82066 -0.0953 C 0.74983 -0.09576 0.50678 0.83044 0.37014 0.84664 C 0.23334 0.8626 0.06129 0.14041 -4.72222E-6 -3.06731E-6 " pathEditMode="relative" rAng="0" ptsTypes="aaaaaaaA">
                                      <p:cBhvr>
                                        <p:cTn id="115" dur="5000" fill="hold"/>
                                        <p:tgtEl>
                                          <p:spTgt spid="297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00" y="3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nimBg="1"/>
      <p:bldP spid="29700" grpId="0" animBg="1"/>
      <p:bldP spid="29701" grpId="0" animBg="1"/>
      <p:bldP spid="29702" grpId="0" animBg="1"/>
      <p:bldP spid="29703" grpId="0" animBg="1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  <p:bldP spid="29710" grpId="0" animBg="1"/>
      <p:bldP spid="29711" grpId="0" animBg="1"/>
      <p:bldP spid="29712" grpId="0" animBg="1"/>
      <p:bldP spid="29713" grpId="0" animBg="1"/>
      <p:bldP spid="29714" grpId="0" animBg="1"/>
      <p:bldP spid="29715" grpId="0" animBg="1"/>
      <p:bldP spid="29716" grpId="0" animBg="1"/>
      <p:bldP spid="29717" grpId="0" animBg="1"/>
      <p:bldP spid="29718" grpId="0" animBg="1"/>
      <p:bldP spid="29719" grpId="0" animBg="1"/>
      <p:bldP spid="29720" grpId="0" animBg="1"/>
      <p:bldP spid="29721" grpId="0" animBg="1"/>
      <p:bldP spid="29722" grpId="0" animBg="1"/>
      <p:bldP spid="29723" grpId="0" animBg="1"/>
      <p:bldP spid="29724" grpId="0" animBg="1"/>
      <p:bldP spid="29725" grpId="0" animBg="1"/>
      <p:bldP spid="29726" grpId="0" animBg="1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0006-007-Faktory-uspeshnoj-podgotovki-i-adaptatsii-rebenka-k-shkol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6" t="1839" r="13506" b="1839"/>
          <a:stretch>
            <a:fillRect/>
          </a:stretch>
        </p:blipFill>
        <p:spPr bwMode="auto">
          <a:xfrm>
            <a:off x="8904289" y="4076700"/>
            <a:ext cx="16160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5" name="Picture 5" descr="CRCTR0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88914"/>
            <a:ext cx="1554162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6" name="AutoShape 6"/>
          <p:cNvSpPr>
            <a:spLocks noChangeArrowheads="1"/>
          </p:cNvSpPr>
          <p:nvPr/>
        </p:nvSpPr>
        <p:spPr bwMode="auto">
          <a:xfrm>
            <a:off x="3792538" y="260351"/>
            <a:ext cx="6551612" cy="2447925"/>
          </a:xfrm>
          <a:prstGeom prst="wedgeRoundRectCallout">
            <a:avLst>
              <a:gd name="adj1" fmla="val -67787"/>
              <a:gd name="adj2" fmla="val 6616"/>
              <a:gd name="adj3" fmla="val 16667"/>
            </a:avLst>
          </a:prstGeom>
          <a:solidFill>
            <a:srgbClr val="CCFFCC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ru-RU" altLang="ru-RU" sz="2800" b="1" i="1">
                <a:latin typeface="Georgia" panose="02040502050405020303" pitchFamily="18" charset="0"/>
              </a:rPr>
              <a:t>20 яблок надо разделить поровну (не разрезая) между 6 ребятами.</a:t>
            </a:r>
          </a:p>
          <a:p>
            <a:pPr algn="ctr"/>
            <a:r>
              <a:rPr lang="ru-RU" altLang="ru-RU" sz="2800" b="1" i="1">
                <a:latin typeface="Georgia" panose="02040502050405020303" pitchFamily="18" charset="0"/>
              </a:rPr>
              <a:t>Сколько яблок получит каждый ребёнок?</a:t>
            </a:r>
          </a:p>
        </p:txBody>
      </p:sp>
      <p:pic>
        <p:nvPicPr>
          <p:cNvPr id="51207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4365626"/>
            <a:ext cx="1212850" cy="249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8" name="Picture 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88" y="4292600"/>
            <a:ext cx="1243012" cy="25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9" name="Picture 9" descr="&amp;Kcy;&amp;acy;&amp;rcy;&amp;tcy;&amp;icy;&amp;ncy;&amp;kcy;&amp;acy; 402 &amp;icy;&amp;zcy; 532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1" y="4221164"/>
            <a:ext cx="1306513" cy="263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0" name="Picture 10" descr="4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" r="59558" b="1839"/>
          <a:stretch>
            <a:fillRect/>
          </a:stretch>
        </p:blipFill>
        <p:spPr bwMode="auto">
          <a:xfrm>
            <a:off x="1703389" y="4292600"/>
            <a:ext cx="1647825" cy="25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1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1" y="4292600"/>
            <a:ext cx="1243013" cy="25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350" name="Group 150"/>
          <p:cNvGrpSpPr>
            <a:grpSpLocks/>
          </p:cNvGrpSpPr>
          <p:nvPr/>
        </p:nvGrpSpPr>
        <p:grpSpPr bwMode="auto">
          <a:xfrm>
            <a:off x="4511676" y="2781301"/>
            <a:ext cx="1476375" cy="1503363"/>
            <a:chOff x="4604" y="1570"/>
            <a:chExt cx="930" cy="947"/>
          </a:xfrm>
        </p:grpSpPr>
        <p:grpSp>
          <p:nvGrpSpPr>
            <p:cNvPr id="51213" name="Group 13"/>
            <p:cNvGrpSpPr>
              <a:grpSpLocks/>
            </p:cNvGrpSpPr>
            <p:nvPr/>
          </p:nvGrpSpPr>
          <p:grpSpPr bwMode="auto">
            <a:xfrm rot="5400000">
              <a:off x="4958" y="1714"/>
              <a:ext cx="720" cy="432"/>
              <a:chOff x="2506" y="1576"/>
              <a:chExt cx="704" cy="508"/>
            </a:xfrm>
          </p:grpSpPr>
          <p:sp>
            <p:nvSpPr>
              <p:cNvPr id="51214" name="Freeform 14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15" name="Freeform 15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16" name="Freeform 16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217" name="Group 17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218" name="Freeform 18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219" name="Group 19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220" name="Group 20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221" name="Freeform 21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222" name="Freeform 22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223" name="Freeform 23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24" name="Freeform 24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25" name="Freeform 25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26" name="Freeform 26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27" name="Freeform 27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228" name="Group 28"/>
            <p:cNvGrpSpPr>
              <a:grpSpLocks/>
            </p:cNvGrpSpPr>
            <p:nvPr/>
          </p:nvGrpSpPr>
          <p:grpSpPr bwMode="auto">
            <a:xfrm rot="1046513">
              <a:off x="4604" y="1842"/>
              <a:ext cx="720" cy="432"/>
              <a:chOff x="2506" y="1576"/>
              <a:chExt cx="704" cy="508"/>
            </a:xfrm>
          </p:grpSpPr>
          <p:sp>
            <p:nvSpPr>
              <p:cNvPr id="51229" name="Freeform 29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30" name="Freeform 30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31" name="Freeform 31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232" name="Group 32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233" name="Freeform 33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234" name="Group 34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235" name="Group 35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236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237" name="Freeform 37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238" name="Freeform 38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39" name="Freeform 39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40" name="Freeform 40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41" name="Freeform 41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42" name="Freeform 42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243" name="Group 43"/>
            <p:cNvGrpSpPr>
              <a:grpSpLocks/>
            </p:cNvGrpSpPr>
            <p:nvPr/>
          </p:nvGrpSpPr>
          <p:grpSpPr bwMode="auto">
            <a:xfrm rot="2936324">
              <a:off x="4958" y="1941"/>
              <a:ext cx="720" cy="432"/>
              <a:chOff x="2506" y="1576"/>
              <a:chExt cx="704" cy="508"/>
            </a:xfrm>
          </p:grpSpPr>
          <p:sp>
            <p:nvSpPr>
              <p:cNvPr id="51244" name="Freeform 44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45" name="Freeform 45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46" name="Freeform 46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247" name="Group 47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248" name="Freeform 48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249" name="Group 49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250" name="Group 50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251" name="Freeform 51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252" name="Freeform 52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253" name="Freeform 53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54" name="Freeform 54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55" name="Freeform 55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56" name="Freeform 56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57" name="Freeform 57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</p:grpSp>
      <p:grpSp>
        <p:nvGrpSpPr>
          <p:cNvPr id="51349" name="Group 149"/>
          <p:cNvGrpSpPr>
            <a:grpSpLocks/>
          </p:cNvGrpSpPr>
          <p:nvPr/>
        </p:nvGrpSpPr>
        <p:grpSpPr bwMode="auto">
          <a:xfrm>
            <a:off x="3071813" y="2781300"/>
            <a:ext cx="1477962" cy="1358900"/>
            <a:chOff x="2381" y="1570"/>
            <a:chExt cx="931" cy="856"/>
          </a:xfrm>
        </p:grpSpPr>
        <p:grpSp>
          <p:nvGrpSpPr>
            <p:cNvPr id="51258" name="Group 58"/>
            <p:cNvGrpSpPr>
              <a:grpSpLocks/>
            </p:cNvGrpSpPr>
            <p:nvPr/>
          </p:nvGrpSpPr>
          <p:grpSpPr bwMode="auto">
            <a:xfrm rot="-2645746">
              <a:off x="2381" y="1933"/>
              <a:ext cx="720" cy="432"/>
              <a:chOff x="2506" y="1576"/>
              <a:chExt cx="704" cy="508"/>
            </a:xfrm>
          </p:grpSpPr>
          <p:sp>
            <p:nvSpPr>
              <p:cNvPr id="51259" name="Freeform 59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60" name="Freeform 60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61" name="Freeform 61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262" name="Group 62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263" name="Freeform 63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264" name="Group 64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265" name="Group 65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266" name="Freeform 66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267" name="Freeform 67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268" name="Freeform 68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69" name="Freeform 69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70" name="Freeform 70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71" name="Freeform 71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72" name="Freeform 72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273" name="Group 73"/>
            <p:cNvGrpSpPr>
              <a:grpSpLocks/>
            </p:cNvGrpSpPr>
            <p:nvPr/>
          </p:nvGrpSpPr>
          <p:grpSpPr bwMode="auto">
            <a:xfrm rot="3385973">
              <a:off x="2555" y="1714"/>
              <a:ext cx="720" cy="432"/>
              <a:chOff x="2506" y="1576"/>
              <a:chExt cx="704" cy="508"/>
            </a:xfrm>
          </p:grpSpPr>
          <p:sp>
            <p:nvSpPr>
              <p:cNvPr id="51274" name="Freeform 74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75" name="Freeform 75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76" name="Freeform 76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277" name="Group 77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278" name="Freeform 78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279" name="Group 79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280" name="Group 80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281" name="Freeform 81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282" name="Freeform 82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283" name="Freeform 83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84" name="Freeform 84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85" name="Freeform 85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86" name="Freeform 86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87" name="Freeform 87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288" name="Group 88"/>
            <p:cNvGrpSpPr>
              <a:grpSpLocks/>
            </p:cNvGrpSpPr>
            <p:nvPr/>
          </p:nvGrpSpPr>
          <p:grpSpPr bwMode="auto">
            <a:xfrm rot="5400000">
              <a:off x="2736" y="1850"/>
              <a:ext cx="720" cy="432"/>
              <a:chOff x="2506" y="1576"/>
              <a:chExt cx="704" cy="508"/>
            </a:xfrm>
          </p:grpSpPr>
          <p:sp>
            <p:nvSpPr>
              <p:cNvPr id="51289" name="Freeform 89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90" name="Freeform 90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291" name="Freeform 91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292" name="Group 92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293" name="Freeform 93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294" name="Group 94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295" name="Group 95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296" name="Freeform 96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297" name="Freeform 97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298" name="Freeform 98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299" name="Freeform 99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00" name="Freeform 100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01" name="Freeform 101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02" name="Freeform 102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</p:grpSp>
      <p:grpSp>
        <p:nvGrpSpPr>
          <p:cNvPr id="51348" name="Group 148"/>
          <p:cNvGrpSpPr>
            <a:grpSpLocks/>
          </p:cNvGrpSpPr>
          <p:nvPr/>
        </p:nvGrpSpPr>
        <p:grpSpPr bwMode="auto">
          <a:xfrm>
            <a:off x="1524001" y="2636839"/>
            <a:ext cx="1503363" cy="1550987"/>
            <a:chOff x="249" y="1706"/>
            <a:chExt cx="947" cy="977"/>
          </a:xfrm>
        </p:grpSpPr>
        <p:grpSp>
          <p:nvGrpSpPr>
            <p:cNvPr id="51303" name="Group 103"/>
            <p:cNvGrpSpPr>
              <a:grpSpLocks/>
            </p:cNvGrpSpPr>
            <p:nvPr/>
          </p:nvGrpSpPr>
          <p:grpSpPr bwMode="auto">
            <a:xfrm rot="1046513">
              <a:off x="249" y="2024"/>
              <a:ext cx="720" cy="432"/>
              <a:chOff x="2506" y="1576"/>
              <a:chExt cx="704" cy="508"/>
            </a:xfrm>
          </p:grpSpPr>
          <p:sp>
            <p:nvSpPr>
              <p:cNvPr id="51304" name="Freeform 104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05" name="Freeform 105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06" name="Freeform 106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307" name="Group 107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308" name="Freeform 108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309" name="Group 109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310" name="Group 110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311" name="Freeform 111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312" name="Freeform 112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313" name="Freeform 113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14" name="Freeform 114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15" name="Freeform 115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16" name="Freeform 116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17" name="Freeform 117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318" name="Group 118"/>
            <p:cNvGrpSpPr>
              <a:grpSpLocks/>
            </p:cNvGrpSpPr>
            <p:nvPr/>
          </p:nvGrpSpPr>
          <p:grpSpPr bwMode="auto">
            <a:xfrm rot="2936324">
              <a:off x="559" y="1850"/>
              <a:ext cx="720" cy="432"/>
              <a:chOff x="2506" y="1576"/>
              <a:chExt cx="704" cy="508"/>
            </a:xfrm>
          </p:grpSpPr>
          <p:sp>
            <p:nvSpPr>
              <p:cNvPr id="51319" name="Freeform 119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20" name="Freeform 120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21" name="Freeform 121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322" name="Group 122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323" name="Freeform 123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324" name="Group 124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325" name="Group 125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326" name="Freeform 126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327" name="Freeform 127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328" name="Freeform 128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29" name="Freeform 129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30" name="Freeform 130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31" name="Freeform 131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32" name="Freeform 132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333" name="Group 133"/>
            <p:cNvGrpSpPr>
              <a:grpSpLocks/>
            </p:cNvGrpSpPr>
            <p:nvPr/>
          </p:nvGrpSpPr>
          <p:grpSpPr bwMode="auto">
            <a:xfrm rot="-2645746">
              <a:off x="476" y="2251"/>
              <a:ext cx="720" cy="432"/>
              <a:chOff x="2506" y="1576"/>
              <a:chExt cx="704" cy="508"/>
            </a:xfrm>
          </p:grpSpPr>
          <p:sp>
            <p:nvSpPr>
              <p:cNvPr id="51334" name="Freeform 134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35" name="Freeform 135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36" name="Freeform 136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337" name="Group 137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338" name="Freeform 138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339" name="Group 139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340" name="Group 140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341" name="Freeform 141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342" name="Freeform 142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343" name="Freeform 143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44" name="Freeform 144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45" name="Freeform 145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46" name="Freeform 146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47" name="Freeform 147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</p:grpSp>
      <p:grpSp>
        <p:nvGrpSpPr>
          <p:cNvPr id="51351" name="Group 151"/>
          <p:cNvGrpSpPr>
            <a:grpSpLocks/>
          </p:cNvGrpSpPr>
          <p:nvPr/>
        </p:nvGrpSpPr>
        <p:grpSpPr bwMode="auto">
          <a:xfrm>
            <a:off x="6024563" y="2852738"/>
            <a:ext cx="1477962" cy="1358900"/>
            <a:chOff x="2381" y="1570"/>
            <a:chExt cx="931" cy="856"/>
          </a:xfrm>
        </p:grpSpPr>
        <p:grpSp>
          <p:nvGrpSpPr>
            <p:cNvPr id="51352" name="Group 152"/>
            <p:cNvGrpSpPr>
              <a:grpSpLocks/>
            </p:cNvGrpSpPr>
            <p:nvPr/>
          </p:nvGrpSpPr>
          <p:grpSpPr bwMode="auto">
            <a:xfrm rot="-2645746">
              <a:off x="2381" y="1933"/>
              <a:ext cx="720" cy="432"/>
              <a:chOff x="2506" y="1576"/>
              <a:chExt cx="704" cy="508"/>
            </a:xfrm>
          </p:grpSpPr>
          <p:sp>
            <p:nvSpPr>
              <p:cNvPr id="51353" name="Freeform 153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54" name="Freeform 154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55" name="Freeform 155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356" name="Group 156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357" name="Freeform 157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358" name="Group 158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359" name="Group 159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360" name="Freeform 160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361" name="Freeform 161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362" name="Freeform 162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63" name="Freeform 163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64" name="Freeform 164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65" name="Freeform 165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66" name="Freeform 166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367" name="Group 167"/>
            <p:cNvGrpSpPr>
              <a:grpSpLocks/>
            </p:cNvGrpSpPr>
            <p:nvPr/>
          </p:nvGrpSpPr>
          <p:grpSpPr bwMode="auto">
            <a:xfrm rot="3385973">
              <a:off x="2555" y="1714"/>
              <a:ext cx="720" cy="432"/>
              <a:chOff x="2506" y="1576"/>
              <a:chExt cx="704" cy="508"/>
            </a:xfrm>
          </p:grpSpPr>
          <p:sp>
            <p:nvSpPr>
              <p:cNvPr id="51368" name="Freeform 168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69" name="Freeform 169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70" name="Freeform 170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371" name="Group 171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372" name="Freeform 172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373" name="Group 173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374" name="Group 174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375" name="Freeform 175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376" name="Freeform 176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377" name="Freeform 177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78" name="Freeform 178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79" name="Freeform 179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80" name="Freeform 180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81" name="Freeform 181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382" name="Group 182"/>
            <p:cNvGrpSpPr>
              <a:grpSpLocks/>
            </p:cNvGrpSpPr>
            <p:nvPr/>
          </p:nvGrpSpPr>
          <p:grpSpPr bwMode="auto">
            <a:xfrm rot="5400000">
              <a:off x="2736" y="1850"/>
              <a:ext cx="720" cy="432"/>
              <a:chOff x="2506" y="1576"/>
              <a:chExt cx="704" cy="508"/>
            </a:xfrm>
          </p:grpSpPr>
          <p:sp>
            <p:nvSpPr>
              <p:cNvPr id="51383" name="Freeform 183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84" name="Freeform 184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385" name="Freeform 185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386" name="Group 186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387" name="Freeform 187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388" name="Group 188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389" name="Group 189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390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391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392" name="Freeform 192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93" name="Freeform 193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94" name="Freeform 194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95" name="Freeform 195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396" name="Freeform 196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</p:grpSp>
      <p:grpSp>
        <p:nvGrpSpPr>
          <p:cNvPr id="51397" name="Group 197"/>
          <p:cNvGrpSpPr>
            <a:grpSpLocks/>
          </p:cNvGrpSpPr>
          <p:nvPr/>
        </p:nvGrpSpPr>
        <p:grpSpPr bwMode="auto">
          <a:xfrm>
            <a:off x="7391401" y="2781300"/>
            <a:ext cx="1503363" cy="1550988"/>
            <a:chOff x="249" y="1706"/>
            <a:chExt cx="947" cy="977"/>
          </a:xfrm>
        </p:grpSpPr>
        <p:grpSp>
          <p:nvGrpSpPr>
            <p:cNvPr id="51398" name="Group 198"/>
            <p:cNvGrpSpPr>
              <a:grpSpLocks/>
            </p:cNvGrpSpPr>
            <p:nvPr/>
          </p:nvGrpSpPr>
          <p:grpSpPr bwMode="auto">
            <a:xfrm rot="1046513">
              <a:off x="249" y="2024"/>
              <a:ext cx="720" cy="432"/>
              <a:chOff x="2506" y="1576"/>
              <a:chExt cx="704" cy="508"/>
            </a:xfrm>
          </p:grpSpPr>
          <p:sp>
            <p:nvSpPr>
              <p:cNvPr id="51399" name="Freeform 199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00" name="Freeform 200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01" name="Freeform 201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402" name="Group 202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403" name="Freeform 203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404" name="Group 204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405" name="Group 205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406" name="Freeform 206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407" name="Freeform 207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408" name="Freeform 208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09" name="Freeform 209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10" name="Freeform 210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11" name="Freeform 211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12" name="Freeform 212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413" name="Group 213"/>
            <p:cNvGrpSpPr>
              <a:grpSpLocks/>
            </p:cNvGrpSpPr>
            <p:nvPr/>
          </p:nvGrpSpPr>
          <p:grpSpPr bwMode="auto">
            <a:xfrm rot="2936324">
              <a:off x="559" y="1850"/>
              <a:ext cx="720" cy="432"/>
              <a:chOff x="2506" y="1576"/>
              <a:chExt cx="704" cy="508"/>
            </a:xfrm>
          </p:grpSpPr>
          <p:sp>
            <p:nvSpPr>
              <p:cNvPr id="51414" name="Freeform 214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15" name="Freeform 215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16" name="Freeform 216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417" name="Group 217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418" name="Freeform 218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419" name="Group 219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420" name="Group 220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421" name="Freeform 221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422" name="Freeform 222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423" name="Freeform 223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24" name="Freeform 224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25" name="Freeform 225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26" name="Freeform 226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27" name="Freeform 227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428" name="Group 228"/>
            <p:cNvGrpSpPr>
              <a:grpSpLocks/>
            </p:cNvGrpSpPr>
            <p:nvPr/>
          </p:nvGrpSpPr>
          <p:grpSpPr bwMode="auto">
            <a:xfrm rot="-2645746">
              <a:off x="476" y="2251"/>
              <a:ext cx="720" cy="432"/>
              <a:chOff x="2506" y="1576"/>
              <a:chExt cx="704" cy="508"/>
            </a:xfrm>
          </p:grpSpPr>
          <p:sp>
            <p:nvSpPr>
              <p:cNvPr id="51429" name="Freeform 229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30" name="Freeform 230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31" name="Freeform 231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432" name="Group 232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433" name="Freeform 233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434" name="Group 234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435" name="Group 235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436" name="Freeform 236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437" name="Freeform 237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438" name="Freeform 238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39" name="Freeform 239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40" name="Freeform 240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41" name="Freeform 241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42" name="Freeform 242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</p:grpSp>
      <p:grpSp>
        <p:nvGrpSpPr>
          <p:cNvPr id="51519" name="Group 319"/>
          <p:cNvGrpSpPr>
            <a:grpSpLocks/>
          </p:cNvGrpSpPr>
          <p:nvPr/>
        </p:nvGrpSpPr>
        <p:grpSpPr bwMode="auto">
          <a:xfrm>
            <a:off x="8832851" y="2708276"/>
            <a:ext cx="1476375" cy="1503363"/>
            <a:chOff x="4604" y="1706"/>
            <a:chExt cx="930" cy="947"/>
          </a:xfrm>
        </p:grpSpPr>
        <p:grpSp>
          <p:nvGrpSpPr>
            <p:cNvPr id="51444" name="Group 244"/>
            <p:cNvGrpSpPr>
              <a:grpSpLocks/>
            </p:cNvGrpSpPr>
            <p:nvPr/>
          </p:nvGrpSpPr>
          <p:grpSpPr bwMode="auto">
            <a:xfrm rot="5400000">
              <a:off x="4958" y="1850"/>
              <a:ext cx="720" cy="432"/>
              <a:chOff x="2506" y="1576"/>
              <a:chExt cx="704" cy="508"/>
            </a:xfrm>
          </p:grpSpPr>
          <p:sp>
            <p:nvSpPr>
              <p:cNvPr id="51445" name="Freeform 245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46" name="Freeform 246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47" name="Freeform 247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448" name="Group 248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449" name="Freeform 249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450" name="Group 250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451" name="Group 251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452" name="Freeform 252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453" name="Freeform 253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454" name="Freeform 254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55" name="Freeform 255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56" name="Freeform 256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57" name="Freeform 257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58" name="Freeform 258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459" name="Group 259"/>
            <p:cNvGrpSpPr>
              <a:grpSpLocks/>
            </p:cNvGrpSpPr>
            <p:nvPr/>
          </p:nvGrpSpPr>
          <p:grpSpPr bwMode="auto">
            <a:xfrm rot="1046513">
              <a:off x="4604" y="1978"/>
              <a:ext cx="720" cy="432"/>
              <a:chOff x="2506" y="1576"/>
              <a:chExt cx="704" cy="508"/>
            </a:xfrm>
          </p:grpSpPr>
          <p:sp>
            <p:nvSpPr>
              <p:cNvPr id="51460" name="Freeform 260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61" name="Freeform 261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62" name="Freeform 262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463" name="Group 263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464" name="Freeform 264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465" name="Group 265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466" name="Group 266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467" name="Freeform 267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468" name="Freeform 268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469" name="Freeform 269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70" name="Freeform 270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71" name="Freeform 271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72" name="Freeform 272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73" name="Freeform 273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474" name="Group 274"/>
            <p:cNvGrpSpPr>
              <a:grpSpLocks/>
            </p:cNvGrpSpPr>
            <p:nvPr/>
          </p:nvGrpSpPr>
          <p:grpSpPr bwMode="auto">
            <a:xfrm rot="2936324">
              <a:off x="4958" y="2077"/>
              <a:ext cx="720" cy="432"/>
              <a:chOff x="2506" y="1576"/>
              <a:chExt cx="704" cy="508"/>
            </a:xfrm>
          </p:grpSpPr>
          <p:sp>
            <p:nvSpPr>
              <p:cNvPr id="51475" name="Freeform 275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76" name="Freeform 276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77" name="Freeform 277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478" name="Group 278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479" name="Freeform 279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480" name="Group 280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481" name="Group 281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482" name="Freeform 282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483" name="Freeform 283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484" name="Freeform 284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85" name="Freeform 285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86" name="Freeform 286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87" name="Freeform 287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88" name="Freeform 288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</p:grpSp>
      <p:grpSp>
        <p:nvGrpSpPr>
          <p:cNvPr id="51526" name="Group 326"/>
          <p:cNvGrpSpPr>
            <a:grpSpLocks/>
          </p:cNvGrpSpPr>
          <p:nvPr/>
        </p:nvGrpSpPr>
        <p:grpSpPr bwMode="auto">
          <a:xfrm>
            <a:off x="3287713" y="1341438"/>
            <a:ext cx="1262062" cy="1143000"/>
            <a:chOff x="1111" y="845"/>
            <a:chExt cx="795" cy="720"/>
          </a:xfrm>
        </p:grpSpPr>
        <p:grpSp>
          <p:nvGrpSpPr>
            <p:cNvPr id="51489" name="Group 289"/>
            <p:cNvGrpSpPr>
              <a:grpSpLocks/>
            </p:cNvGrpSpPr>
            <p:nvPr/>
          </p:nvGrpSpPr>
          <p:grpSpPr bwMode="auto">
            <a:xfrm rot="2936324">
              <a:off x="967" y="989"/>
              <a:ext cx="720" cy="432"/>
              <a:chOff x="2506" y="1576"/>
              <a:chExt cx="704" cy="508"/>
            </a:xfrm>
          </p:grpSpPr>
          <p:sp>
            <p:nvSpPr>
              <p:cNvPr id="51490" name="Freeform 290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91" name="Freeform 291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492" name="Freeform 292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493" name="Group 293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494" name="Freeform 294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495" name="Group 295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496" name="Group 296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497" name="Freeform 297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498" name="Freeform 298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499" name="Freeform 299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500" name="Freeform 300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501" name="Freeform 301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502" name="Freeform 302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503" name="Freeform 303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51504" name="Group 304"/>
            <p:cNvGrpSpPr>
              <a:grpSpLocks/>
            </p:cNvGrpSpPr>
            <p:nvPr/>
          </p:nvGrpSpPr>
          <p:grpSpPr bwMode="auto">
            <a:xfrm rot="5400000">
              <a:off x="1330" y="989"/>
              <a:ext cx="720" cy="432"/>
              <a:chOff x="2506" y="1576"/>
              <a:chExt cx="704" cy="508"/>
            </a:xfrm>
          </p:grpSpPr>
          <p:sp>
            <p:nvSpPr>
              <p:cNvPr id="51505" name="Freeform 305"/>
              <p:cNvSpPr>
                <a:spLocks/>
              </p:cNvSpPr>
              <p:nvPr/>
            </p:nvSpPr>
            <p:spPr bwMode="auto">
              <a:xfrm rot="17550579" flipH="1">
                <a:off x="2748" y="1622"/>
                <a:ext cx="508" cy="416"/>
              </a:xfrm>
              <a:custGeom>
                <a:avLst/>
                <a:gdLst>
                  <a:gd name="T0" fmla="*/ 17 w 508"/>
                  <a:gd name="T1" fmla="*/ 112 h 416"/>
                  <a:gd name="T2" fmla="*/ 35 w 508"/>
                  <a:gd name="T3" fmla="*/ 265 h 416"/>
                  <a:gd name="T4" fmla="*/ 227 w 508"/>
                  <a:gd name="T5" fmla="*/ 400 h 416"/>
                  <a:gd name="T6" fmla="*/ 293 w 508"/>
                  <a:gd name="T7" fmla="*/ 361 h 416"/>
                  <a:gd name="T8" fmla="*/ 404 w 508"/>
                  <a:gd name="T9" fmla="*/ 358 h 416"/>
                  <a:gd name="T10" fmla="*/ 508 w 508"/>
                  <a:gd name="T11" fmla="*/ 140 h 416"/>
                  <a:gd name="T12" fmla="*/ 407 w 508"/>
                  <a:gd name="T13" fmla="*/ 22 h 416"/>
                  <a:gd name="T14" fmla="*/ 281 w 508"/>
                  <a:gd name="T15" fmla="*/ 10 h 416"/>
                  <a:gd name="T16" fmla="*/ 206 w 508"/>
                  <a:gd name="T17" fmla="*/ 43 h 416"/>
                  <a:gd name="T18" fmla="*/ 110 w 508"/>
                  <a:gd name="T19" fmla="*/ 19 h 416"/>
                  <a:gd name="T20" fmla="*/ 17 w 508"/>
                  <a:gd name="T21" fmla="*/ 112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06" name="Freeform 306"/>
              <p:cNvSpPr>
                <a:spLocks/>
              </p:cNvSpPr>
              <p:nvPr/>
            </p:nvSpPr>
            <p:spPr bwMode="auto">
              <a:xfrm rot="-25649421">
                <a:off x="2781" y="1747"/>
                <a:ext cx="296" cy="258"/>
              </a:xfrm>
              <a:custGeom>
                <a:avLst/>
                <a:gdLst>
                  <a:gd name="T0" fmla="*/ 188 w 288"/>
                  <a:gd name="T1" fmla="*/ 41 h 218"/>
                  <a:gd name="T2" fmla="*/ 44 w 288"/>
                  <a:gd name="T3" fmla="*/ 9 h 218"/>
                  <a:gd name="T4" fmla="*/ 4 w 288"/>
                  <a:gd name="T5" fmla="*/ 97 h 218"/>
                  <a:gd name="T6" fmla="*/ 68 w 288"/>
                  <a:gd name="T7" fmla="*/ 193 h 218"/>
                  <a:gd name="T8" fmla="*/ 252 w 288"/>
                  <a:gd name="T9" fmla="*/ 209 h 218"/>
                  <a:gd name="T10" fmla="*/ 284 w 288"/>
                  <a:gd name="T11" fmla="*/ 137 h 218"/>
                  <a:gd name="T12" fmla="*/ 188 w 288"/>
                  <a:gd name="T13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ysDot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507" name="Freeform 307"/>
              <p:cNvSpPr>
                <a:spLocks/>
              </p:cNvSpPr>
              <p:nvPr/>
            </p:nvSpPr>
            <p:spPr bwMode="auto">
              <a:xfrm rot="17550579" flipH="1">
                <a:off x="3117" y="1922"/>
                <a:ext cx="36" cy="18"/>
              </a:xfrm>
              <a:custGeom>
                <a:avLst/>
                <a:gdLst>
                  <a:gd name="T0" fmla="*/ 0 w 36"/>
                  <a:gd name="T1" fmla="*/ 9 h 18"/>
                  <a:gd name="T2" fmla="*/ 21 w 36"/>
                  <a:gd name="T3" fmla="*/ 18 h 18"/>
                  <a:gd name="T4" fmla="*/ 36 w 36"/>
                  <a:gd name="T5" fmla="*/ 0 h 18"/>
                  <a:gd name="T6" fmla="*/ 0 w 36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51508" name="Group 308"/>
              <p:cNvGrpSpPr>
                <a:grpSpLocks/>
              </p:cNvGrpSpPr>
              <p:nvPr/>
            </p:nvGrpSpPr>
            <p:grpSpPr bwMode="auto">
              <a:xfrm>
                <a:off x="2506" y="1584"/>
                <a:ext cx="419" cy="247"/>
                <a:chOff x="2506" y="1584"/>
                <a:chExt cx="419" cy="247"/>
              </a:xfrm>
            </p:grpSpPr>
            <p:sp>
              <p:nvSpPr>
                <p:cNvPr id="51509" name="Freeform 309"/>
                <p:cNvSpPr>
                  <a:spLocks/>
                </p:cNvSpPr>
                <p:nvPr/>
              </p:nvSpPr>
              <p:spPr bwMode="auto">
                <a:xfrm rot="-25649421">
                  <a:off x="2757" y="1560"/>
                  <a:ext cx="144" cy="192"/>
                </a:xfrm>
                <a:custGeom>
                  <a:avLst/>
                  <a:gdLst>
                    <a:gd name="T0" fmla="*/ 0 w 144"/>
                    <a:gd name="T1" fmla="*/ 192 h 192"/>
                    <a:gd name="T2" fmla="*/ 48 w 144"/>
                    <a:gd name="T3" fmla="*/ 48 h 192"/>
                    <a:gd name="T4" fmla="*/ 144 w 144"/>
                    <a:gd name="T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4" h="192">
                      <a:moveTo>
                        <a:pt x="0" y="192"/>
                      </a:moveTo>
                      <a:cubicBezTo>
                        <a:pt x="12" y="136"/>
                        <a:pt x="24" y="80"/>
                        <a:pt x="48" y="48"/>
                      </a:cubicBezTo>
                      <a:cubicBezTo>
                        <a:pt x="72" y="16"/>
                        <a:pt x="108" y="8"/>
                        <a:pt x="144" y="0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BBE0E3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1510" name="Group 310"/>
                <p:cNvGrpSpPr>
                  <a:grpSpLocks/>
                </p:cNvGrpSpPr>
                <p:nvPr/>
              </p:nvGrpSpPr>
              <p:grpSpPr bwMode="auto">
                <a:xfrm rot="-23852377">
                  <a:off x="2506" y="1652"/>
                  <a:ext cx="353" cy="179"/>
                  <a:chOff x="3144" y="3204"/>
                  <a:chExt cx="867" cy="623"/>
                </a:xfrm>
              </p:grpSpPr>
              <p:grpSp>
                <p:nvGrpSpPr>
                  <p:cNvPr id="51511" name="Group 311"/>
                  <p:cNvGrpSpPr>
                    <a:grpSpLocks/>
                  </p:cNvGrpSpPr>
                  <p:nvPr/>
                </p:nvGrpSpPr>
                <p:grpSpPr bwMode="auto">
                  <a:xfrm>
                    <a:off x="3144" y="3204"/>
                    <a:ext cx="867" cy="623"/>
                    <a:chOff x="3144" y="3204"/>
                    <a:chExt cx="867" cy="623"/>
                  </a:xfrm>
                </p:grpSpPr>
                <p:sp>
                  <p:nvSpPr>
                    <p:cNvPr id="51512" name="Freeform 312"/>
                    <p:cNvSpPr>
                      <a:spLocks/>
                    </p:cNvSpPr>
                    <p:nvPr/>
                  </p:nvSpPr>
                  <p:spPr bwMode="auto">
                    <a:xfrm>
                      <a:off x="3144" y="3204"/>
                      <a:ext cx="848" cy="308"/>
                    </a:xfrm>
                    <a:custGeom>
                      <a:avLst/>
                      <a:gdLst>
                        <a:gd name="T0" fmla="*/ 848 w 848"/>
                        <a:gd name="T1" fmla="*/ 300 h 308"/>
                        <a:gd name="T2" fmla="*/ 704 w 848"/>
                        <a:gd name="T3" fmla="*/ 76 h 308"/>
                        <a:gd name="T4" fmla="*/ 576 w 848"/>
                        <a:gd name="T5" fmla="*/ 4 h 308"/>
                        <a:gd name="T6" fmla="*/ 376 w 848"/>
                        <a:gd name="T7" fmla="*/ 52 h 308"/>
                        <a:gd name="T8" fmla="*/ 0 w 848"/>
                        <a:gd name="T9" fmla="*/ 308 h 3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48" h="308">
                          <a:moveTo>
                            <a:pt x="848" y="300"/>
                          </a:moveTo>
                          <a:cubicBezTo>
                            <a:pt x="824" y="263"/>
                            <a:pt x="749" y="125"/>
                            <a:pt x="704" y="76"/>
                          </a:cubicBezTo>
                          <a:cubicBezTo>
                            <a:pt x="659" y="27"/>
                            <a:pt x="631" y="8"/>
                            <a:pt x="576" y="4"/>
                          </a:cubicBezTo>
                          <a:cubicBezTo>
                            <a:pt x="521" y="0"/>
                            <a:pt x="472" y="1"/>
                            <a:pt x="376" y="52"/>
                          </a:cubicBezTo>
                          <a:cubicBezTo>
                            <a:pt x="280" y="103"/>
                            <a:pt x="78" y="255"/>
                            <a:pt x="0" y="308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99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1513" name="Freeform 313"/>
                    <p:cNvSpPr>
                      <a:spLocks/>
                    </p:cNvSpPr>
                    <p:nvPr/>
                  </p:nvSpPr>
                  <p:spPr bwMode="auto">
                    <a:xfrm>
                      <a:off x="3144" y="3420"/>
                      <a:ext cx="867" cy="407"/>
                    </a:xfrm>
                    <a:custGeom>
                      <a:avLst/>
                      <a:gdLst>
                        <a:gd name="T0" fmla="*/ 0 w 867"/>
                        <a:gd name="T1" fmla="*/ 92 h 407"/>
                        <a:gd name="T2" fmla="*/ 552 w 867"/>
                        <a:gd name="T3" fmla="*/ 380 h 407"/>
                        <a:gd name="T4" fmla="*/ 832 w 867"/>
                        <a:gd name="T5" fmla="*/ 252 h 407"/>
                        <a:gd name="T6" fmla="*/ 760 w 867"/>
                        <a:gd name="T7" fmla="*/ 28 h 407"/>
                        <a:gd name="T8" fmla="*/ 232 w 867"/>
                        <a:gd name="T9" fmla="*/ 84 h 4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867" h="407">
                          <a:moveTo>
                            <a:pt x="0" y="92"/>
                          </a:moveTo>
                          <a:cubicBezTo>
                            <a:pt x="206" y="222"/>
                            <a:pt x="413" y="353"/>
                            <a:pt x="552" y="380"/>
                          </a:cubicBezTo>
                          <a:cubicBezTo>
                            <a:pt x="691" y="407"/>
                            <a:pt x="797" y="311"/>
                            <a:pt x="832" y="252"/>
                          </a:cubicBezTo>
                          <a:cubicBezTo>
                            <a:pt x="867" y="193"/>
                            <a:pt x="860" y="56"/>
                            <a:pt x="760" y="28"/>
                          </a:cubicBezTo>
                          <a:cubicBezTo>
                            <a:pt x="660" y="0"/>
                            <a:pt x="446" y="42"/>
                            <a:pt x="232" y="84"/>
                          </a:cubicBezTo>
                        </a:path>
                      </a:pathLst>
                    </a:custGeom>
                    <a:gradFill rotWithShape="1">
                      <a:gsLst>
                        <a:gs pos="0">
                          <a:srgbClr val="66FF66"/>
                        </a:gs>
                        <a:gs pos="100000">
                          <a:srgbClr val="008000"/>
                        </a:gs>
                      </a:gsLst>
                      <a:path path="rect">
                        <a:fillToRect l="50000" t="50000" r="50000" b="50000"/>
                      </a:path>
                    </a:gradFill>
                    <a:ln w="9525" cap="flat" cmpd="sng">
                      <a:solidFill>
                        <a:srgbClr val="00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51514" name="Freeform 314"/>
                  <p:cNvSpPr>
                    <a:spLocks/>
                  </p:cNvSpPr>
                  <p:nvPr/>
                </p:nvSpPr>
                <p:spPr bwMode="auto">
                  <a:xfrm>
                    <a:off x="380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515" name="Freeform 315"/>
                  <p:cNvSpPr>
                    <a:spLocks/>
                  </p:cNvSpPr>
                  <p:nvPr/>
                </p:nvSpPr>
                <p:spPr bwMode="auto">
                  <a:xfrm>
                    <a:off x="3688" y="3440"/>
                    <a:ext cx="87" cy="288"/>
                  </a:xfrm>
                  <a:custGeom>
                    <a:avLst/>
                    <a:gdLst>
                      <a:gd name="T0" fmla="*/ 40 w 87"/>
                      <a:gd name="T1" fmla="*/ 0 h 288"/>
                      <a:gd name="T2" fmla="*/ 80 w 87"/>
                      <a:gd name="T3" fmla="*/ 160 h 288"/>
                      <a:gd name="T4" fmla="*/ 0 w 87"/>
                      <a:gd name="T5" fmla="*/ 288 h 2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87" h="288">
                        <a:moveTo>
                          <a:pt x="40" y="0"/>
                        </a:moveTo>
                        <a:cubicBezTo>
                          <a:pt x="63" y="56"/>
                          <a:pt x="87" y="112"/>
                          <a:pt x="80" y="160"/>
                        </a:cubicBezTo>
                        <a:cubicBezTo>
                          <a:pt x="73" y="208"/>
                          <a:pt x="36" y="248"/>
                          <a:pt x="0" y="288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516" name="Freeform 316"/>
                  <p:cNvSpPr>
                    <a:spLocks/>
                  </p:cNvSpPr>
                  <p:nvPr/>
                </p:nvSpPr>
                <p:spPr bwMode="auto">
                  <a:xfrm>
                    <a:off x="3568" y="3480"/>
                    <a:ext cx="72" cy="184"/>
                  </a:xfrm>
                  <a:custGeom>
                    <a:avLst/>
                    <a:gdLst>
                      <a:gd name="T0" fmla="*/ 48 w 72"/>
                      <a:gd name="T1" fmla="*/ 0 h 184"/>
                      <a:gd name="T2" fmla="*/ 64 w 72"/>
                      <a:gd name="T3" fmla="*/ 120 h 184"/>
                      <a:gd name="T4" fmla="*/ 0 w 72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2" h="184">
                        <a:moveTo>
                          <a:pt x="48" y="0"/>
                        </a:moveTo>
                        <a:cubicBezTo>
                          <a:pt x="51" y="17"/>
                          <a:pt x="72" y="89"/>
                          <a:pt x="64" y="120"/>
                        </a:cubicBezTo>
                        <a:cubicBezTo>
                          <a:pt x="56" y="151"/>
                          <a:pt x="13" y="171"/>
                          <a:pt x="0" y="18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517" name="Freeform 317"/>
                  <p:cNvSpPr>
                    <a:spLocks/>
                  </p:cNvSpPr>
                  <p:nvPr/>
                </p:nvSpPr>
                <p:spPr bwMode="auto">
                  <a:xfrm>
                    <a:off x="3656" y="3280"/>
                    <a:ext cx="112" cy="144"/>
                  </a:xfrm>
                  <a:custGeom>
                    <a:avLst/>
                    <a:gdLst>
                      <a:gd name="T0" fmla="*/ 0 w 112"/>
                      <a:gd name="T1" fmla="*/ 0 h 144"/>
                      <a:gd name="T2" fmla="*/ 56 w 112"/>
                      <a:gd name="T3" fmla="*/ 48 h 144"/>
                      <a:gd name="T4" fmla="*/ 112 w 112"/>
                      <a:gd name="T5" fmla="*/ 144 h 1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12" h="144">
                        <a:moveTo>
                          <a:pt x="0" y="0"/>
                        </a:moveTo>
                        <a:cubicBezTo>
                          <a:pt x="9" y="8"/>
                          <a:pt x="37" y="24"/>
                          <a:pt x="56" y="48"/>
                        </a:cubicBezTo>
                        <a:cubicBezTo>
                          <a:pt x="75" y="72"/>
                          <a:pt x="100" y="124"/>
                          <a:pt x="112" y="144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518" name="Freeform 318"/>
                  <p:cNvSpPr>
                    <a:spLocks/>
                  </p:cNvSpPr>
                  <p:nvPr/>
                </p:nvSpPr>
                <p:spPr bwMode="auto">
                  <a:xfrm>
                    <a:off x="3752" y="3264"/>
                    <a:ext cx="120" cy="160"/>
                  </a:xfrm>
                  <a:custGeom>
                    <a:avLst/>
                    <a:gdLst>
                      <a:gd name="T0" fmla="*/ 0 w 120"/>
                      <a:gd name="T1" fmla="*/ 0 h 160"/>
                      <a:gd name="T2" fmla="*/ 72 w 120"/>
                      <a:gd name="T3" fmla="*/ 72 h 160"/>
                      <a:gd name="T4" fmla="*/ 120 w 120"/>
                      <a:gd name="T5" fmla="*/ 160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0" h="160">
                        <a:moveTo>
                          <a:pt x="0" y="0"/>
                        </a:moveTo>
                        <a:cubicBezTo>
                          <a:pt x="12" y="12"/>
                          <a:pt x="52" y="45"/>
                          <a:pt x="72" y="72"/>
                        </a:cubicBezTo>
                        <a:cubicBezTo>
                          <a:pt x="92" y="99"/>
                          <a:pt x="110" y="142"/>
                          <a:pt x="120" y="160"/>
                        </a:cubicBezTo>
                      </a:path>
                    </a:pathLst>
                  </a:custGeom>
                  <a:noFill/>
                  <a:ln w="12700" cap="flat" cmpd="sng">
                    <a:solidFill>
                      <a:srgbClr val="008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BBE0E3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</p:grpSp>
      <p:sp>
        <p:nvSpPr>
          <p:cNvPr id="51520" name="Text Box 320"/>
          <p:cNvSpPr txBox="1">
            <a:spLocks noChangeArrowheads="1"/>
          </p:cNvSpPr>
          <p:nvPr/>
        </p:nvSpPr>
        <p:spPr bwMode="auto">
          <a:xfrm>
            <a:off x="1992313" y="2420938"/>
            <a:ext cx="7937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9600" b="1" i="1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51521" name="Text Box 321"/>
          <p:cNvSpPr txBox="1">
            <a:spLocks noChangeArrowheads="1"/>
          </p:cNvSpPr>
          <p:nvPr/>
        </p:nvSpPr>
        <p:spPr bwMode="auto">
          <a:xfrm>
            <a:off x="3648075" y="2492375"/>
            <a:ext cx="7937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9600" b="1" i="1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51522" name="Text Box 322"/>
          <p:cNvSpPr txBox="1">
            <a:spLocks noChangeArrowheads="1"/>
          </p:cNvSpPr>
          <p:nvPr/>
        </p:nvSpPr>
        <p:spPr bwMode="auto">
          <a:xfrm>
            <a:off x="5087938" y="2565400"/>
            <a:ext cx="7937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9600" b="1" i="1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51523" name="Text Box 323"/>
          <p:cNvSpPr txBox="1">
            <a:spLocks noChangeArrowheads="1"/>
          </p:cNvSpPr>
          <p:nvPr/>
        </p:nvSpPr>
        <p:spPr bwMode="auto">
          <a:xfrm>
            <a:off x="6600825" y="2565400"/>
            <a:ext cx="7937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9600" b="1" i="1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51524" name="Text Box 324"/>
          <p:cNvSpPr txBox="1">
            <a:spLocks noChangeArrowheads="1"/>
          </p:cNvSpPr>
          <p:nvPr/>
        </p:nvSpPr>
        <p:spPr bwMode="auto">
          <a:xfrm>
            <a:off x="8112125" y="2565400"/>
            <a:ext cx="7937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9600" b="1" i="1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51525" name="Text Box 325"/>
          <p:cNvSpPr txBox="1">
            <a:spLocks noChangeArrowheads="1"/>
          </p:cNvSpPr>
          <p:nvPr/>
        </p:nvSpPr>
        <p:spPr bwMode="auto">
          <a:xfrm>
            <a:off x="9551988" y="2565400"/>
            <a:ext cx="7937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9600" b="1" i="1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51527" name="Text Box 327"/>
          <p:cNvSpPr txBox="1">
            <a:spLocks noChangeArrowheads="1"/>
          </p:cNvSpPr>
          <p:nvPr/>
        </p:nvSpPr>
        <p:spPr bwMode="auto">
          <a:xfrm>
            <a:off x="3575050" y="1052513"/>
            <a:ext cx="79375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9600" b="1" i="1">
                <a:latin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2342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15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1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1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6" grpId="0" animBg="1"/>
      <p:bldP spid="51520" grpId="0"/>
      <p:bldP spid="51521" grpId="0"/>
      <p:bldP spid="51522" grpId="0"/>
      <p:bldP spid="51523" grpId="0"/>
      <p:bldP spid="51524" grpId="0"/>
      <p:bldP spid="51525" grpId="0"/>
      <p:bldP spid="515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Group 2"/>
          <p:cNvGrpSpPr>
            <a:grpSpLocks/>
          </p:cNvGrpSpPr>
          <p:nvPr/>
        </p:nvGrpSpPr>
        <p:grpSpPr bwMode="auto">
          <a:xfrm rot="371466">
            <a:off x="1524000" y="4117976"/>
            <a:ext cx="9144000" cy="785813"/>
            <a:chOff x="-30" y="2648"/>
            <a:chExt cx="5860" cy="629"/>
          </a:xfrm>
        </p:grpSpPr>
        <p:sp>
          <p:nvSpPr>
            <p:cNvPr id="53251" name="Freeform 3"/>
            <p:cNvSpPr>
              <a:spLocks/>
            </p:cNvSpPr>
            <p:nvPr/>
          </p:nvSpPr>
          <p:spPr bwMode="auto">
            <a:xfrm>
              <a:off x="4815" y="2731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52" name="Freeform 4"/>
            <p:cNvSpPr>
              <a:spLocks/>
            </p:cNvSpPr>
            <p:nvPr/>
          </p:nvSpPr>
          <p:spPr bwMode="auto">
            <a:xfrm>
              <a:off x="4982" y="2716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53" name="Freeform 5"/>
            <p:cNvSpPr>
              <a:spLocks/>
            </p:cNvSpPr>
            <p:nvPr/>
          </p:nvSpPr>
          <p:spPr bwMode="auto">
            <a:xfrm>
              <a:off x="5171" y="2693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54" name="Freeform 6"/>
            <p:cNvSpPr>
              <a:spLocks/>
            </p:cNvSpPr>
            <p:nvPr/>
          </p:nvSpPr>
          <p:spPr bwMode="auto">
            <a:xfrm>
              <a:off x="5368" y="2678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55" name="Freeform 7"/>
            <p:cNvSpPr>
              <a:spLocks/>
            </p:cNvSpPr>
            <p:nvPr/>
          </p:nvSpPr>
          <p:spPr bwMode="auto">
            <a:xfrm>
              <a:off x="5565" y="2648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56" name="Freeform 8"/>
            <p:cNvSpPr>
              <a:spLocks/>
            </p:cNvSpPr>
            <p:nvPr/>
          </p:nvSpPr>
          <p:spPr bwMode="auto">
            <a:xfrm>
              <a:off x="1018" y="2943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57" name="Freeform 9"/>
            <p:cNvSpPr>
              <a:spLocks/>
            </p:cNvSpPr>
            <p:nvPr/>
          </p:nvSpPr>
          <p:spPr bwMode="auto">
            <a:xfrm>
              <a:off x="60" y="2933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CC6600"/>
                </a:gs>
                <a:gs pos="100000">
                  <a:schemeClr val="bg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58" name="Freeform 10"/>
            <p:cNvSpPr>
              <a:spLocks/>
            </p:cNvSpPr>
            <p:nvPr/>
          </p:nvSpPr>
          <p:spPr bwMode="auto">
            <a:xfrm>
              <a:off x="242" y="2933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CC6600"/>
                </a:gs>
                <a:gs pos="100000">
                  <a:schemeClr val="bg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59" name="Freeform 11"/>
            <p:cNvSpPr>
              <a:spLocks/>
            </p:cNvSpPr>
            <p:nvPr/>
          </p:nvSpPr>
          <p:spPr bwMode="auto">
            <a:xfrm>
              <a:off x="469" y="2933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CC6600"/>
                </a:gs>
                <a:gs pos="100000">
                  <a:schemeClr val="bg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grpSp>
          <p:nvGrpSpPr>
            <p:cNvPr id="53260" name="Group 12"/>
            <p:cNvGrpSpPr>
              <a:grpSpLocks/>
            </p:cNvGrpSpPr>
            <p:nvPr/>
          </p:nvGrpSpPr>
          <p:grpSpPr bwMode="auto">
            <a:xfrm>
              <a:off x="692" y="2751"/>
              <a:ext cx="4211" cy="516"/>
              <a:chOff x="-23" y="2840"/>
              <a:chExt cx="4211" cy="516"/>
            </a:xfrm>
          </p:grpSpPr>
          <p:sp>
            <p:nvSpPr>
              <p:cNvPr id="53261" name="Freeform 13"/>
              <p:cNvSpPr>
                <a:spLocks/>
              </p:cNvSpPr>
              <p:nvPr/>
            </p:nvSpPr>
            <p:spPr bwMode="auto">
              <a:xfrm>
                <a:off x="149" y="3039"/>
                <a:ext cx="282" cy="300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62" name="Freeform 14"/>
              <p:cNvSpPr>
                <a:spLocks/>
              </p:cNvSpPr>
              <p:nvPr/>
            </p:nvSpPr>
            <p:spPr bwMode="auto">
              <a:xfrm>
                <a:off x="521" y="3022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63" name="Freeform 15"/>
              <p:cNvSpPr>
                <a:spLocks/>
              </p:cNvSpPr>
              <p:nvPr/>
            </p:nvSpPr>
            <p:spPr bwMode="auto">
              <a:xfrm>
                <a:off x="748" y="3022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64" name="Freeform 16"/>
              <p:cNvSpPr>
                <a:spLocks/>
              </p:cNvSpPr>
              <p:nvPr/>
            </p:nvSpPr>
            <p:spPr bwMode="auto">
              <a:xfrm>
                <a:off x="975" y="3005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65" name="Freeform 17"/>
              <p:cNvSpPr>
                <a:spLocks/>
              </p:cNvSpPr>
              <p:nvPr/>
            </p:nvSpPr>
            <p:spPr bwMode="auto">
              <a:xfrm>
                <a:off x="1202" y="2960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66" name="Freeform 18"/>
              <p:cNvSpPr>
                <a:spLocks/>
              </p:cNvSpPr>
              <p:nvPr/>
            </p:nvSpPr>
            <p:spPr bwMode="auto">
              <a:xfrm>
                <a:off x="1383" y="2960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67" name="Freeform 19"/>
              <p:cNvSpPr>
                <a:spLocks/>
              </p:cNvSpPr>
              <p:nvPr/>
            </p:nvSpPr>
            <p:spPr bwMode="auto">
              <a:xfrm>
                <a:off x="1610" y="2931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68" name="Freeform 20"/>
              <p:cNvSpPr>
                <a:spLocks/>
              </p:cNvSpPr>
              <p:nvPr/>
            </p:nvSpPr>
            <p:spPr bwMode="auto">
              <a:xfrm>
                <a:off x="1791" y="2931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69" name="Freeform 21"/>
              <p:cNvSpPr>
                <a:spLocks/>
              </p:cNvSpPr>
              <p:nvPr/>
            </p:nvSpPr>
            <p:spPr bwMode="auto">
              <a:xfrm>
                <a:off x="2018" y="2915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70" name="Freeform 22"/>
              <p:cNvSpPr>
                <a:spLocks/>
              </p:cNvSpPr>
              <p:nvPr/>
            </p:nvSpPr>
            <p:spPr bwMode="auto">
              <a:xfrm>
                <a:off x="2200" y="2915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71" name="Freeform 23"/>
              <p:cNvSpPr>
                <a:spLocks/>
              </p:cNvSpPr>
              <p:nvPr/>
            </p:nvSpPr>
            <p:spPr bwMode="auto">
              <a:xfrm>
                <a:off x="2472" y="2886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72" name="Freeform 24"/>
              <p:cNvSpPr>
                <a:spLocks/>
              </p:cNvSpPr>
              <p:nvPr/>
            </p:nvSpPr>
            <p:spPr bwMode="auto">
              <a:xfrm>
                <a:off x="2653" y="2886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73" name="Freeform 25"/>
              <p:cNvSpPr>
                <a:spLocks/>
              </p:cNvSpPr>
              <p:nvPr/>
            </p:nvSpPr>
            <p:spPr bwMode="auto">
              <a:xfrm>
                <a:off x="2835" y="2869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74" name="Freeform 26"/>
              <p:cNvSpPr>
                <a:spLocks/>
              </p:cNvSpPr>
              <p:nvPr/>
            </p:nvSpPr>
            <p:spPr bwMode="auto">
              <a:xfrm>
                <a:off x="3016" y="2886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75" name="Freeform 27"/>
              <p:cNvSpPr>
                <a:spLocks/>
              </p:cNvSpPr>
              <p:nvPr/>
            </p:nvSpPr>
            <p:spPr bwMode="auto">
              <a:xfrm>
                <a:off x="3198" y="2869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76" name="Freeform 28"/>
              <p:cNvSpPr>
                <a:spLocks/>
              </p:cNvSpPr>
              <p:nvPr/>
            </p:nvSpPr>
            <p:spPr bwMode="auto">
              <a:xfrm>
                <a:off x="3379" y="2840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77" name="Freeform 29"/>
              <p:cNvSpPr>
                <a:spLocks/>
              </p:cNvSpPr>
              <p:nvPr/>
            </p:nvSpPr>
            <p:spPr bwMode="auto">
              <a:xfrm>
                <a:off x="3560" y="2840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78" name="Freeform 30"/>
              <p:cNvSpPr>
                <a:spLocks/>
              </p:cNvSpPr>
              <p:nvPr/>
            </p:nvSpPr>
            <p:spPr bwMode="auto">
              <a:xfrm>
                <a:off x="3742" y="2840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79" name="Freeform 31"/>
              <p:cNvSpPr>
                <a:spLocks/>
              </p:cNvSpPr>
              <p:nvPr/>
            </p:nvSpPr>
            <p:spPr bwMode="auto">
              <a:xfrm>
                <a:off x="3923" y="2840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80" name="Freeform 32"/>
              <p:cNvSpPr>
                <a:spLocks/>
              </p:cNvSpPr>
              <p:nvPr/>
            </p:nvSpPr>
            <p:spPr bwMode="auto">
              <a:xfrm>
                <a:off x="-23" y="3022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3281" name="Line 33"/>
            <p:cNvSpPr>
              <a:spLocks noChangeShapeType="1"/>
            </p:cNvSpPr>
            <p:nvPr/>
          </p:nvSpPr>
          <p:spPr bwMode="auto">
            <a:xfrm flipH="1">
              <a:off x="-30" y="2797"/>
              <a:ext cx="5851" cy="31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82" name="Line 34"/>
            <p:cNvSpPr>
              <a:spLocks noChangeShapeType="1"/>
            </p:cNvSpPr>
            <p:nvPr/>
          </p:nvSpPr>
          <p:spPr bwMode="auto">
            <a:xfrm flipH="1">
              <a:off x="15" y="2887"/>
              <a:ext cx="5806" cy="31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53283" name="Rectangle 35"/>
          <p:cNvSpPr>
            <a:spLocks noChangeArrowheads="1"/>
          </p:cNvSpPr>
          <p:nvPr/>
        </p:nvSpPr>
        <p:spPr bwMode="auto">
          <a:xfrm rot="290284">
            <a:off x="5087938" y="3757613"/>
            <a:ext cx="1008062" cy="82391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66FFFF"/>
              </a:gs>
            </a:gsLst>
            <a:lin ang="189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FF"/>
            </a:extrusionClr>
            <a:contourClr>
              <a:srgbClr val="66FFFF"/>
            </a:contourClr>
          </a:sp3d>
          <a:extLst>
            <a:ext uri="{91240B29-F687-4F45-9708-019B960494DF}">
              <a14:hiddenLine xmlns:a14="http://schemas.microsoft.com/office/drawing/2010/main" w="9525" algn="ctr">
                <a:noFill/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800" b="1">
                <a:solidFill>
                  <a:srgbClr val="00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 ч</a:t>
            </a:r>
            <a:r>
              <a:rPr lang="ru-RU" altLang="ru-RU" sz="4800" b="1">
                <a:solidFill>
                  <a:srgbClr val="FFFF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3284" name="Freeform 36"/>
          <p:cNvSpPr>
            <a:spLocks/>
          </p:cNvSpPr>
          <p:nvPr/>
        </p:nvSpPr>
        <p:spPr bwMode="auto">
          <a:xfrm>
            <a:off x="6167438" y="4076701"/>
            <a:ext cx="360362" cy="504825"/>
          </a:xfrm>
          <a:custGeom>
            <a:avLst/>
            <a:gdLst>
              <a:gd name="T0" fmla="*/ 0 w 454"/>
              <a:gd name="T1" fmla="*/ 318 h 544"/>
              <a:gd name="T2" fmla="*/ 454 w 454"/>
              <a:gd name="T3" fmla="*/ 318 h 544"/>
              <a:gd name="T4" fmla="*/ 0 w 454"/>
              <a:gd name="T5" fmla="*/ 0 h 544"/>
              <a:gd name="T6" fmla="*/ 0 w 454"/>
              <a:gd name="T7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544">
                <a:moveTo>
                  <a:pt x="0" y="318"/>
                </a:moveTo>
                <a:lnTo>
                  <a:pt x="454" y="318"/>
                </a:lnTo>
                <a:lnTo>
                  <a:pt x="0" y="0"/>
                </a:lnTo>
                <a:lnTo>
                  <a:pt x="0" y="544"/>
                </a:lnTo>
              </a:path>
            </a:pathLst>
          </a:custGeom>
          <a:solidFill>
            <a:srgbClr val="FF0000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grpSp>
        <p:nvGrpSpPr>
          <p:cNvPr id="53285" name="Group 37"/>
          <p:cNvGrpSpPr>
            <a:grpSpLocks/>
          </p:cNvGrpSpPr>
          <p:nvPr/>
        </p:nvGrpSpPr>
        <p:grpSpPr bwMode="auto">
          <a:xfrm rot="371466">
            <a:off x="1527175" y="4665663"/>
            <a:ext cx="9144000" cy="785812"/>
            <a:chOff x="-30" y="2648"/>
            <a:chExt cx="5860" cy="629"/>
          </a:xfrm>
        </p:grpSpPr>
        <p:sp>
          <p:nvSpPr>
            <p:cNvPr id="53286" name="Freeform 38"/>
            <p:cNvSpPr>
              <a:spLocks/>
            </p:cNvSpPr>
            <p:nvPr/>
          </p:nvSpPr>
          <p:spPr bwMode="auto">
            <a:xfrm>
              <a:off x="4815" y="2731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87" name="Freeform 39"/>
            <p:cNvSpPr>
              <a:spLocks/>
            </p:cNvSpPr>
            <p:nvPr/>
          </p:nvSpPr>
          <p:spPr bwMode="auto">
            <a:xfrm>
              <a:off x="4982" y="2716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88" name="Freeform 40"/>
            <p:cNvSpPr>
              <a:spLocks/>
            </p:cNvSpPr>
            <p:nvPr/>
          </p:nvSpPr>
          <p:spPr bwMode="auto">
            <a:xfrm>
              <a:off x="5171" y="2693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89" name="Freeform 41"/>
            <p:cNvSpPr>
              <a:spLocks/>
            </p:cNvSpPr>
            <p:nvPr/>
          </p:nvSpPr>
          <p:spPr bwMode="auto">
            <a:xfrm>
              <a:off x="5368" y="2678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90" name="Freeform 42"/>
            <p:cNvSpPr>
              <a:spLocks/>
            </p:cNvSpPr>
            <p:nvPr/>
          </p:nvSpPr>
          <p:spPr bwMode="auto">
            <a:xfrm>
              <a:off x="5565" y="2648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91" name="Freeform 43"/>
            <p:cNvSpPr>
              <a:spLocks/>
            </p:cNvSpPr>
            <p:nvPr/>
          </p:nvSpPr>
          <p:spPr bwMode="auto">
            <a:xfrm>
              <a:off x="1018" y="2943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92" name="Freeform 44"/>
            <p:cNvSpPr>
              <a:spLocks/>
            </p:cNvSpPr>
            <p:nvPr/>
          </p:nvSpPr>
          <p:spPr bwMode="auto">
            <a:xfrm>
              <a:off x="60" y="2933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CC6600"/>
                </a:gs>
                <a:gs pos="100000">
                  <a:schemeClr val="bg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93" name="Freeform 45"/>
            <p:cNvSpPr>
              <a:spLocks/>
            </p:cNvSpPr>
            <p:nvPr/>
          </p:nvSpPr>
          <p:spPr bwMode="auto">
            <a:xfrm>
              <a:off x="242" y="2933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CC6600"/>
                </a:gs>
                <a:gs pos="100000">
                  <a:schemeClr val="bg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294" name="Freeform 46"/>
            <p:cNvSpPr>
              <a:spLocks/>
            </p:cNvSpPr>
            <p:nvPr/>
          </p:nvSpPr>
          <p:spPr bwMode="auto">
            <a:xfrm>
              <a:off x="469" y="2933"/>
              <a:ext cx="265" cy="334"/>
            </a:xfrm>
            <a:custGeom>
              <a:avLst/>
              <a:gdLst>
                <a:gd name="T0" fmla="*/ 0 w 265"/>
                <a:gd name="T1" fmla="*/ 334 h 334"/>
                <a:gd name="T2" fmla="*/ 197 w 265"/>
                <a:gd name="T3" fmla="*/ 0 h 334"/>
                <a:gd name="T4" fmla="*/ 265 w 265"/>
                <a:gd name="T5" fmla="*/ 8 h 334"/>
                <a:gd name="T6" fmla="*/ 91 w 265"/>
                <a:gd name="T7" fmla="*/ 326 h 334"/>
                <a:gd name="T8" fmla="*/ 0 w 265"/>
                <a:gd name="T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34">
                  <a:moveTo>
                    <a:pt x="0" y="334"/>
                  </a:moveTo>
                  <a:lnTo>
                    <a:pt x="197" y="0"/>
                  </a:lnTo>
                  <a:lnTo>
                    <a:pt x="265" y="8"/>
                  </a:lnTo>
                  <a:lnTo>
                    <a:pt x="91" y="326"/>
                  </a:lnTo>
                  <a:lnTo>
                    <a:pt x="0" y="33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CC6600"/>
                </a:gs>
                <a:gs pos="100000">
                  <a:schemeClr val="bg1"/>
                </a:gs>
              </a:gsLst>
              <a:lin ang="18900000" scaled="1"/>
            </a:gradFill>
            <a:ln w="12700" cap="flat" cmpd="sng">
              <a:solidFill>
                <a:srgbClr val="99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grpSp>
          <p:nvGrpSpPr>
            <p:cNvPr id="53295" name="Group 47"/>
            <p:cNvGrpSpPr>
              <a:grpSpLocks/>
            </p:cNvGrpSpPr>
            <p:nvPr/>
          </p:nvGrpSpPr>
          <p:grpSpPr bwMode="auto">
            <a:xfrm>
              <a:off x="692" y="2751"/>
              <a:ext cx="4211" cy="516"/>
              <a:chOff x="-23" y="2840"/>
              <a:chExt cx="4211" cy="516"/>
            </a:xfrm>
          </p:grpSpPr>
          <p:sp>
            <p:nvSpPr>
              <p:cNvPr id="53296" name="Freeform 48"/>
              <p:cNvSpPr>
                <a:spLocks/>
              </p:cNvSpPr>
              <p:nvPr/>
            </p:nvSpPr>
            <p:spPr bwMode="auto">
              <a:xfrm>
                <a:off x="149" y="3039"/>
                <a:ext cx="282" cy="300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97" name="Freeform 49"/>
              <p:cNvSpPr>
                <a:spLocks/>
              </p:cNvSpPr>
              <p:nvPr/>
            </p:nvSpPr>
            <p:spPr bwMode="auto">
              <a:xfrm>
                <a:off x="521" y="3022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98" name="Freeform 50"/>
              <p:cNvSpPr>
                <a:spLocks/>
              </p:cNvSpPr>
              <p:nvPr/>
            </p:nvSpPr>
            <p:spPr bwMode="auto">
              <a:xfrm>
                <a:off x="748" y="3022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299" name="Freeform 51"/>
              <p:cNvSpPr>
                <a:spLocks/>
              </p:cNvSpPr>
              <p:nvPr/>
            </p:nvSpPr>
            <p:spPr bwMode="auto">
              <a:xfrm>
                <a:off x="975" y="3005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00" name="Freeform 52"/>
              <p:cNvSpPr>
                <a:spLocks/>
              </p:cNvSpPr>
              <p:nvPr/>
            </p:nvSpPr>
            <p:spPr bwMode="auto">
              <a:xfrm>
                <a:off x="1202" y="2960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01" name="Freeform 53"/>
              <p:cNvSpPr>
                <a:spLocks/>
              </p:cNvSpPr>
              <p:nvPr/>
            </p:nvSpPr>
            <p:spPr bwMode="auto">
              <a:xfrm>
                <a:off x="1383" y="2960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02" name="Freeform 54"/>
              <p:cNvSpPr>
                <a:spLocks/>
              </p:cNvSpPr>
              <p:nvPr/>
            </p:nvSpPr>
            <p:spPr bwMode="auto">
              <a:xfrm>
                <a:off x="1610" y="2931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03" name="Freeform 55"/>
              <p:cNvSpPr>
                <a:spLocks/>
              </p:cNvSpPr>
              <p:nvPr/>
            </p:nvSpPr>
            <p:spPr bwMode="auto">
              <a:xfrm>
                <a:off x="1791" y="2931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04" name="Freeform 56"/>
              <p:cNvSpPr>
                <a:spLocks/>
              </p:cNvSpPr>
              <p:nvPr/>
            </p:nvSpPr>
            <p:spPr bwMode="auto">
              <a:xfrm>
                <a:off x="2018" y="2915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05" name="Freeform 57"/>
              <p:cNvSpPr>
                <a:spLocks/>
              </p:cNvSpPr>
              <p:nvPr/>
            </p:nvSpPr>
            <p:spPr bwMode="auto">
              <a:xfrm>
                <a:off x="2200" y="2915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06" name="Freeform 58"/>
              <p:cNvSpPr>
                <a:spLocks/>
              </p:cNvSpPr>
              <p:nvPr/>
            </p:nvSpPr>
            <p:spPr bwMode="auto">
              <a:xfrm>
                <a:off x="2472" y="2886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07" name="Freeform 59"/>
              <p:cNvSpPr>
                <a:spLocks/>
              </p:cNvSpPr>
              <p:nvPr/>
            </p:nvSpPr>
            <p:spPr bwMode="auto">
              <a:xfrm>
                <a:off x="2653" y="2886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08" name="Freeform 60"/>
              <p:cNvSpPr>
                <a:spLocks/>
              </p:cNvSpPr>
              <p:nvPr/>
            </p:nvSpPr>
            <p:spPr bwMode="auto">
              <a:xfrm>
                <a:off x="2835" y="2869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09" name="Freeform 61"/>
              <p:cNvSpPr>
                <a:spLocks/>
              </p:cNvSpPr>
              <p:nvPr/>
            </p:nvSpPr>
            <p:spPr bwMode="auto">
              <a:xfrm>
                <a:off x="3016" y="2886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10" name="Freeform 62"/>
              <p:cNvSpPr>
                <a:spLocks/>
              </p:cNvSpPr>
              <p:nvPr/>
            </p:nvSpPr>
            <p:spPr bwMode="auto">
              <a:xfrm>
                <a:off x="3198" y="2869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11" name="Freeform 63"/>
              <p:cNvSpPr>
                <a:spLocks/>
              </p:cNvSpPr>
              <p:nvPr/>
            </p:nvSpPr>
            <p:spPr bwMode="auto">
              <a:xfrm>
                <a:off x="3379" y="2840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12" name="Freeform 64"/>
              <p:cNvSpPr>
                <a:spLocks/>
              </p:cNvSpPr>
              <p:nvPr/>
            </p:nvSpPr>
            <p:spPr bwMode="auto">
              <a:xfrm>
                <a:off x="3560" y="2840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13" name="Freeform 65"/>
              <p:cNvSpPr>
                <a:spLocks/>
              </p:cNvSpPr>
              <p:nvPr/>
            </p:nvSpPr>
            <p:spPr bwMode="auto">
              <a:xfrm>
                <a:off x="3742" y="2840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14" name="Freeform 66"/>
              <p:cNvSpPr>
                <a:spLocks/>
              </p:cNvSpPr>
              <p:nvPr/>
            </p:nvSpPr>
            <p:spPr bwMode="auto">
              <a:xfrm>
                <a:off x="3923" y="2840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  <p:sp>
            <p:nvSpPr>
              <p:cNvPr id="53315" name="Freeform 67"/>
              <p:cNvSpPr>
                <a:spLocks/>
              </p:cNvSpPr>
              <p:nvPr/>
            </p:nvSpPr>
            <p:spPr bwMode="auto">
              <a:xfrm>
                <a:off x="-23" y="3022"/>
                <a:ext cx="265" cy="334"/>
              </a:xfrm>
              <a:custGeom>
                <a:avLst/>
                <a:gdLst>
                  <a:gd name="T0" fmla="*/ 0 w 265"/>
                  <a:gd name="T1" fmla="*/ 334 h 334"/>
                  <a:gd name="T2" fmla="*/ 197 w 265"/>
                  <a:gd name="T3" fmla="*/ 0 h 334"/>
                  <a:gd name="T4" fmla="*/ 265 w 265"/>
                  <a:gd name="T5" fmla="*/ 8 h 334"/>
                  <a:gd name="T6" fmla="*/ 91 w 265"/>
                  <a:gd name="T7" fmla="*/ 326 h 334"/>
                  <a:gd name="T8" fmla="*/ 0 w 265"/>
                  <a:gd name="T9" fmla="*/ 334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334">
                    <a:moveTo>
                      <a:pt x="0" y="334"/>
                    </a:moveTo>
                    <a:lnTo>
                      <a:pt x="197" y="0"/>
                    </a:lnTo>
                    <a:lnTo>
                      <a:pt x="265" y="8"/>
                    </a:lnTo>
                    <a:lnTo>
                      <a:pt x="91" y="326"/>
                    </a:lnTo>
                    <a:lnTo>
                      <a:pt x="0" y="3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50000">
                    <a:srgbClr val="CC6600"/>
                  </a:gs>
                  <a:gs pos="100000">
                    <a:schemeClr val="bg1"/>
                  </a:gs>
                </a:gsLst>
                <a:lin ang="18900000" scaled="1"/>
              </a:gradFill>
              <a:ln w="12700" cap="flat" cmpd="sng">
                <a:solidFill>
                  <a:srgbClr val="9966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3316" name="Line 68"/>
            <p:cNvSpPr>
              <a:spLocks noChangeShapeType="1"/>
            </p:cNvSpPr>
            <p:nvPr/>
          </p:nvSpPr>
          <p:spPr bwMode="auto">
            <a:xfrm flipH="1">
              <a:off x="-30" y="2797"/>
              <a:ext cx="5851" cy="31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53317" name="Line 69"/>
            <p:cNvSpPr>
              <a:spLocks noChangeShapeType="1"/>
            </p:cNvSpPr>
            <p:nvPr/>
          </p:nvSpPr>
          <p:spPr bwMode="auto">
            <a:xfrm flipH="1">
              <a:off x="15" y="2887"/>
              <a:ext cx="5806" cy="31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pic>
        <p:nvPicPr>
          <p:cNvPr id="53318" name="Picture 70" descr="B_Fly0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325" y="53975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3319" name="Group 71"/>
          <p:cNvGrpSpPr>
            <a:grpSpLocks/>
          </p:cNvGrpSpPr>
          <p:nvPr/>
        </p:nvGrpSpPr>
        <p:grpSpPr bwMode="auto">
          <a:xfrm>
            <a:off x="1914525" y="5276851"/>
            <a:ext cx="8229600" cy="1457325"/>
            <a:chOff x="246" y="3324"/>
            <a:chExt cx="5184" cy="918"/>
          </a:xfrm>
        </p:grpSpPr>
        <p:sp>
          <p:nvSpPr>
            <p:cNvPr id="53320" name="Rectangle 72"/>
            <p:cNvSpPr>
              <a:spLocks noChangeArrowheads="1"/>
            </p:cNvSpPr>
            <p:nvPr/>
          </p:nvSpPr>
          <p:spPr bwMode="auto">
            <a:xfrm rot="290284">
              <a:off x="2096" y="3723"/>
              <a:ext cx="1367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4800" b="1">
                  <a:solidFill>
                    <a:srgbClr val="003300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402 км</a:t>
              </a:r>
              <a:r>
                <a:rPr lang="ru-RU" altLang="ru-RU" sz="4800" b="1">
                  <a:solidFill>
                    <a:srgbClr val="FFFFFF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53321" name="AutoShape 73"/>
            <p:cNvSpPr>
              <a:spLocks/>
            </p:cNvSpPr>
            <p:nvPr/>
          </p:nvSpPr>
          <p:spPr bwMode="auto">
            <a:xfrm rot="-5146703">
              <a:off x="2602" y="968"/>
              <a:ext cx="471" cy="5184"/>
            </a:xfrm>
            <a:prstGeom prst="leftBrace">
              <a:avLst>
                <a:gd name="adj1" fmla="val 91720"/>
                <a:gd name="adj2" fmla="val 5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grpSp>
        <p:nvGrpSpPr>
          <p:cNvPr id="53322" name="Group 74"/>
          <p:cNvGrpSpPr>
            <a:grpSpLocks/>
          </p:cNvGrpSpPr>
          <p:nvPr/>
        </p:nvGrpSpPr>
        <p:grpSpPr bwMode="auto">
          <a:xfrm>
            <a:off x="6888163" y="2708276"/>
            <a:ext cx="2011362" cy="823913"/>
            <a:chOff x="37" y="1211"/>
            <a:chExt cx="1267" cy="519"/>
          </a:xfrm>
        </p:grpSpPr>
        <p:sp>
          <p:nvSpPr>
            <p:cNvPr id="53323" name="Rectangle 75"/>
            <p:cNvSpPr>
              <a:spLocks noChangeArrowheads="1"/>
            </p:cNvSpPr>
            <p:nvPr/>
          </p:nvSpPr>
          <p:spPr bwMode="auto">
            <a:xfrm>
              <a:off x="37" y="1211"/>
              <a:ext cx="1267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48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cs typeface="Arial" panose="020B0604020202020204" pitchFamily="34" charset="0"/>
                </a:rPr>
                <a:t>? </a:t>
              </a:r>
              <a:r>
                <a:rPr lang="ru-RU" altLang="ru-RU" sz="4800" b="1" i="1">
                  <a:solidFill>
                    <a:srgbClr val="00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cs typeface="Arial" panose="020B0604020202020204" pitchFamily="34" charset="0"/>
                </a:rPr>
                <a:t>км/ч</a:t>
              </a:r>
              <a:r>
                <a:rPr lang="ru-RU" altLang="ru-RU" sz="4800" b="1">
                  <a:solidFill>
                    <a:srgbClr val="FFFFFF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53324" name="Line 76"/>
            <p:cNvSpPr>
              <a:spLocks noChangeShapeType="1"/>
            </p:cNvSpPr>
            <p:nvPr/>
          </p:nvSpPr>
          <p:spPr bwMode="auto">
            <a:xfrm>
              <a:off x="127" y="1693"/>
              <a:ext cx="98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grpSp>
        <p:nvGrpSpPr>
          <p:cNvPr id="53325" name="Group 77"/>
          <p:cNvGrpSpPr>
            <a:grpSpLocks/>
          </p:cNvGrpSpPr>
          <p:nvPr/>
        </p:nvGrpSpPr>
        <p:grpSpPr bwMode="auto">
          <a:xfrm>
            <a:off x="4872038" y="1844676"/>
            <a:ext cx="1979612" cy="1236663"/>
            <a:chOff x="2109" y="1298"/>
            <a:chExt cx="1247" cy="779"/>
          </a:xfrm>
        </p:grpSpPr>
        <p:sp>
          <p:nvSpPr>
            <p:cNvPr id="53326" name="Rectangle 78"/>
            <p:cNvSpPr>
              <a:spLocks noChangeArrowheads="1"/>
            </p:cNvSpPr>
            <p:nvPr/>
          </p:nvSpPr>
          <p:spPr bwMode="auto">
            <a:xfrm>
              <a:off x="2190" y="1298"/>
              <a:ext cx="1144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CC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cs typeface="Arial" panose="020B0604020202020204" pitchFamily="34" charset="0"/>
                </a:rPr>
                <a:t>ВОКЗАЛ</a:t>
              </a:r>
              <a:r>
                <a:rPr lang="ru-RU" altLang="ru-RU" sz="4800" b="1">
                  <a:solidFill>
                    <a:srgbClr val="FFFFFF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pic>
          <p:nvPicPr>
            <p:cNvPr id="53327" name="Picture 79" descr="Рисунок2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9" y="1661"/>
              <a:ext cx="1247" cy="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328" name="Group 80"/>
          <p:cNvGrpSpPr>
            <a:grpSpLocks/>
          </p:cNvGrpSpPr>
          <p:nvPr/>
        </p:nvGrpSpPr>
        <p:grpSpPr bwMode="auto">
          <a:xfrm>
            <a:off x="3000376" y="2636838"/>
            <a:ext cx="2219325" cy="830262"/>
            <a:chOff x="4193" y="1310"/>
            <a:chExt cx="1398" cy="523"/>
          </a:xfrm>
        </p:grpSpPr>
        <p:sp>
          <p:nvSpPr>
            <p:cNvPr id="53329" name="Rectangle 81"/>
            <p:cNvSpPr>
              <a:spLocks noChangeArrowheads="1"/>
            </p:cNvSpPr>
            <p:nvPr/>
          </p:nvSpPr>
          <p:spPr bwMode="auto">
            <a:xfrm>
              <a:off x="4193" y="1310"/>
              <a:ext cx="1363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4800" b="1" i="1">
                  <a:solidFill>
                    <a:srgbClr val="00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  <a:cs typeface="Arial" panose="020B0604020202020204" pitchFamily="34" charset="0"/>
                </a:rPr>
                <a:t>48км/ч</a:t>
              </a:r>
              <a:r>
                <a:rPr lang="ru-RU" altLang="ru-RU" sz="4800" b="1">
                  <a:solidFill>
                    <a:srgbClr val="FFFFFF"/>
                  </a:solidFill>
                  <a:latin typeface="Times New Roman" panose="02020603050405020304" pitchFamily="18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53330" name="Line 82"/>
            <p:cNvSpPr>
              <a:spLocks noChangeShapeType="1"/>
            </p:cNvSpPr>
            <p:nvPr/>
          </p:nvSpPr>
          <p:spPr bwMode="auto">
            <a:xfrm flipH="1">
              <a:off x="4611" y="1833"/>
              <a:ext cx="980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53331" name="Freeform 83"/>
          <p:cNvSpPr>
            <a:spLocks/>
          </p:cNvSpPr>
          <p:nvPr/>
        </p:nvSpPr>
        <p:spPr bwMode="auto">
          <a:xfrm>
            <a:off x="4656138" y="3860801"/>
            <a:ext cx="360362" cy="504825"/>
          </a:xfrm>
          <a:custGeom>
            <a:avLst/>
            <a:gdLst>
              <a:gd name="T0" fmla="*/ 0 w 454"/>
              <a:gd name="T1" fmla="*/ 318 h 544"/>
              <a:gd name="T2" fmla="*/ 454 w 454"/>
              <a:gd name="T3" fmla="*/ 318 h 544"/>
              <a:gd name="T4" fmla="*/ 0 w 454"/>
              <a:gd name="T5" fmla="*/ 0 h 544"/>
              <a:gd name="T6" fmla="*/ 0 w 454"/>
              <a:gd name="T7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544">
                <a:moveTo>
                  <a:pt x="0" y="318"/>
                </a:moveTo>
                <a:lnTo>
                  <a:pt x="454" y="318"/>
                </a:lnTo>
                <a:lnTo>
                  <a:pt x="0" y="0"/>
                </a:lnTo>
                <a:lnTo>
                  <a:pt x="0" y="544"/>
                </a:lnTo>
              </a:path>
            </a:pathLst>
          </a:custGeom>
          <a:solidFill>
            <a:srgbClr val="FF0000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53332" name="Picture 84" descr="afficher_image11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02">
            <a:off x="5016500" y="3284538"/>
            <a:ext cx="264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333" name="Picture 85" descr="afficher_image145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6618" flipH="1">
            <a:off x="4800600" y="4076700"/>
            <a:ext cx="3227388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334" name="Freeform 86"/>
          <p:cNvSpPr>
            <a:spLocks/>
          </p:cNvSpPr>
          <p:nvPr/>
        </p:nvSpPr>
        <p:spPr bwMode="auto">
          <a:xfrm>
            <a:off x="1703388" y="5013326"/>
            <a:ext cx="360362" cy="504825"/>
          </a:xfrm>
          <a:custGeom>
            <a:avLst/>
            <a:gdLst>
              <a:gd name="T0" fmla="*/ 0 w 454"/>
              <a:gd name="T1" fmla="*/ 318 h 544"/>
              <a:gd name="T2" fmla="*/ 454 w 454"/>
              <a:gd name="T3" fmla="*/ 318 h 544"/>
              <a:gd name="T4" fmla="*/ 0 w 454"/>
              <a:gd name="T5" fmla="*/ 0 h 544"/>
              <a:gd name="T6" fmla="*/ 0 w 454"/>
              <a:gd name="T7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544">
                <a:moveTo>
                  <a:pt x="0" y="318"/>
                </a:moveTo>
                <a:lnTo>
                  <a:pt x="454" y="318"/>
                </a:lnTo>
                <a:lnTo>
                  <a:pt x="0" y="0"/>
                </a:lnTo>
                <a:lnTo>
                  <a:pt x="0" y="544"/>
                </a:lnTo>
              </a:path>
            </a:pathLst>
          </a:custGeom>
          <a:solidFill>
            <a:srgbClr val="0066FF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3335" name="Freeform 87"/>
          <p:cNvSpPr>
            <a:spLocks/>
          </p:cNvSpPr>
          <p:nvPr/>
        </p:nvSpPr>
        <p:spPr bwMode="auto">
          <a:xfrm>
            <a:off x="10307638" y="5661026"/>
            <a:ext cx="360362" cy="504825"/>
          </a:xfrm>
          <a:custGeom>
            <a:avLst/>
            <a:gdLst>
              <a:gd name="T0" fmla="*/ 0 w 454"/>
              <a:gd name="T1" fmla="*/ 318 h 544"/>
              <a:gd name="T2" fmla="*/ 454 w 454"/>
              <a:gd name="T3" fmla="*/ 318 h 544"/>
              <a:gd name="T4" fmla="*/ 0 w 454"/>
              <a:gd name="T5" fmla="*/ 0 h 544"/>
              <a:gd name="T6" fmla="*/ 0 w 454"/>
              <a:gd name="T7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544">
                <a:moveTo>
                  <a:pt x="0" y="318"/>
                </a:moveTo>
                <a:lnTo>
                  <a:pt x="454" y="318"/>
                </a:lnTo>
                <a:lnTo>
                  <a:pt x="0" y="0"/>
                </a:lnTo>
                <a:lnTo>
                  <a:pt x="0" y="544"/>
                </a:lnTo>
              </a:path>
            </a:pathLst>
          </a:custGeom>
          <a:solidFill>
            <a:srgbClr val="0066FF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3336" name="Text Box 88"/>
          <p:cNvSpPr txBox="1">
            <a:spLocks noChangeArrowheads="1"/>
          </p:cNvSpPr>
          <p:nvPr/>
        </p:nvSpPr>
        <p:spPr bwMode="auto">
          <a:xfrm>
            <a:off x="1668463" y="142875"/>
            <a:ext cx="896461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FFFF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  </a:t>
            </a: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С одной станции вышел поезд со скоростью 48 км/ч. Через 2 ч с той же станции в противоположном направлении вышел другой поезд, и через 3 ч после его выхода расстояние между двумя поездами стало 402 км.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Найдите скорость второго поезда.</a:t>
            </a: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3337" name="Freeform 89"/>
          <p:cNvSpPr>
            <a:spLocks/>
          </p:cNvSpPr>
          <p:nvPr/>
        </p:nvSpPr>
        <p:spPr bwMode="auto">
          <a:xfrm>
            <a:off x="6096001" y="5013326"/>
            <a:ext cx="360363" cy="504825"/>
          </a:xfrm>
          <a:custGeom>
            <a:avLst/>
            <a:gdLst>
              <a:gd name="T0" fmla="*/ 0 w 454"/>
              <a:gd name="T1" fmla="*/ 318 h 544"/>
              <a:gd name="T2" fmla="*/ 454 w 454"/>
              <a:gd name="T3" fmla="*/ 318 h 544"/>
              <a:gd name="T4" fmla="*/ 0 w 454"/>
              <a:gd name="T5" fmla="*/ 0 h 544"/>
              <a:gd name="T6" fmla="*/ 0 w 454"/>
              <a:gd name="T7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544">
                <a:moveTo>
                  <a:pt x="0" y="318"/>
                </a:moveTo>
                <a:lnTo>
                  <a:pt x="454" y="318"/>
                </a:lnTo>
                <a:lnTo>
                  <a:pt x="0" y="0"/>
                </a:lnTo>
                <a:lnTo>
                  <a:pt x="0" y="544"/>
                </a:lnTo>
              </a:path>
            </a:pathLst>
          </a:custGeom>
          <a:solidFill>
            <a:srgbClr val="FF0000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3338" name="Rectangle 90"/>
          <p:cNvSpPr>
            <a:spLocks noChangeArrowheads="1"/>
          </p:cNvSpPr>
          <p:nvPr/>
        </p:nvSpPr>
        <p:spPr bwMode="auto">
          <a:xfrm rot="290284">
            <a:off x="8616951" y="5661026"/>
            <a:ext cx="1008063" cy="823913"/>
          </a:xfrm>
          <a:prstGeom prst="rect">
            <a:avLst/>
          </a:prstGeom>
          <a:gradFill rotWithShape="1">
            <a:gsLst>
              <a:gs pos="0">
                <a:srgbClr val="CC0099"/>
              </a:gs>
              <a:gs pos="50000">
                <a:schemeClr val="bg1"/>
              </a:gs>
              <a:gs pos="100000">
                <a:srgbClr val="CC0099"/>
              </a:gs>
            </a:gsLst>
            <a:lin ang="18900000" scaled="1"/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0099"/>
            </a:extrusionClr>
            <a:contourClr>
              <a:srgbClr val="CC0099"/>
            </a:contourClr>
          </a:sp3d>
          <a:extLst>
            <a:ext uri="{91240B29-F687-4F45-9708-019B960494DF}">
              <a14:hiddenLine xmlns:a14="http://schemas.microsoft.com/office/drawing/2010/main" w="9525" algn="ctr">
                <a:noFill/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800" b="1">
                <a:solidFill>
                  <a:srgbClr val="FF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3 ч</a:t>
            </a:r>
            <a:r>
              <a:rPr lang="ru-RU" altLang="ru-RU" sz="4800" b="1">
                <a:solidFill>
                  <a:srgbClr val="FFFFFF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3339" name="AutoShape 91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00375" y="6308726"/>
            <a:ext cx="1728788" cy="549275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FFCC00"/>
                </a:solidFill>
              </a:rPr>
              <a:t>Проверь себя</a:t>
            </a:r>
            <a:endParaRPr lang="en-US" altLang="ru-RU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76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81481E-6 L -0.17847 -0.01598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53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24" y="-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2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847 -0.01598 L -0.46198 -0.03704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53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84" y="-106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0.50087 0.04537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53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35" y="226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3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83" grpId="0" animBg="1"/>
      <p:bldP spid="53284" grpId="0" animBg="1"/>
      <p:bldP spid="53331" grpId="0" animBg="1"/>
      <p:bldP spid="53334" grpId="0" animBg="1"/>
      <p:bldP spid="53335" grpId="0" animBg="1"/>
      <p:bldP spid="53337" grpId="0" animBg="1"/>
      <p:bldP spid="5333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1200" y="1412875"/>
            <a:ext cx="8229600" cy="4713288"/>
          </a:xfrm>
        </p:spPr>
        <p:txBody>
          <a:bodyPr/>
          <a:lstStyle/>
          <a:p>
            <a:pPr marL="609600" indent="-609600" algn="ctr">
              <a:buNone/>
            </a:pPr>
            <a:endParaRPr lang="en-US" altLang="ru-RU" sz="2400" b="1">
              <a:solidFill>
                <a:srgbClr val="0000FF"/>
              </a:solidFill>
            </a:endParaRP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b="1" i="1">
                <a:solidFill>
                  <a:srgbClr val="0000FF"/>
                </a:solidFill>
              </a:rPr>
              <a:t>48*(2+3)=240 (км)- расстояние первого поезда 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b="1" i="1">
                <a:solidFill>
                  <a:srgbClr val="0000FF"/>
                </a:solidFill>
              </a:rPr>
              <a:t>402-240=162 (км)-расстояние второго поезда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ru-RU" altLang="ru-RU" b="1" i="1">
                <a:solidFill>
                  <a:srgbClr val="0000FF"/>
                </a:solidFill>
              </a:rPr>
              <a:t>162:3=54(км/ч)-скорость второго поезда.       </a:t>
            </a:r>
          </a:p>
          <a:p>
            <a:pPr marL="609600" indent="-609600">
              <a:buNone/>
            </a:pPr>
            <a:r>
              <a:rPr lang="ru-RU" altLang="ru-RU" b="1" i="1" u="sng">
                <a:solidFill>
                  <a:srgbClr val="FF0000"/>
                </a:solidFill>
              </a:rPr>
              <a:t>Ответ</a:t>
            </a:r>
            <a:r>
              <a:rPr lang="ru-RU" altLang="ru-RU" b="1" i="1">
                <a:solidFill>
                  <a:srgbClr val="FF0000"/>
                </a:solidFill>
              </a:rPr>
              <a:t>: 54 км/ч.</a:t>
            </a:r>
          </a:p>
        </p:txBody>
      </p:sp>
      <p:pic>
        <p:nvPicPr>
          <p:cNvPr id="55299" name="Picture 3" descr="BD0014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288" y="5300664"/>
            <a:ext cx="1763712" cy="155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0" name="WordArt 4"/>
          <p:cNvSpPr>
            <a:spLocks noChangeArrowheads="1" noChangeShapeType="1" noTextEdit="1"/>
          </p:cNvSpPr>
          <p:nvPr/>
        </p:nvSpPr>
        <p:spPr bwMode="auto">
          <a:xfrm>
            <a:off x="2782888" y="476251"/>
            <a:ext cx="6553200" cy="6445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Проверь себя</a:t>
            </a:r>
          </a:p>
        </p:txBody>
      </p:sp>
      <p:sp>
        <p:nvSpPr>
          <p:cNvPr id="55301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0091738" y="6426200"/>
            <a:ext cx="576262" cy="431800"/>
          </a:xfrm>
          <a:prstGeom prst="actionButtonReturn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5302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71813" y="6308726"/>
            <a:ext cx="2736850" cy="549275"/>
          </a:xfrm>
          <a:prstGeom prst="actionButtonBlank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>
                <a:solidFill>
                  <a:srgbClr val="FFCC00"/>
                </a:solidFill>
              </a:rPr>
              <a:t>ЗАДАЧА</a:t>
            </a:r>
            <a:endParaRPr lang="en-US" altLang="ru-RU">
              <a:solidFill>
                <a:srgbClr val="FF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09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5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8" t="7848" r="8339" b="4140"/>
          <a:stretch>
            <a:fillRect/>
          </a:stretch>
        </p:blipFill>
        <p:spPr bwMode="auto">
          <a:xfrm>
            <a:off x="2135188" y="1557339"/>
            <a:ext cx="7345362" cy="3240087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"/>
          <a:stretch>
            <a:fillRect/>
          </a:stretch>
        </p:blipFill>
        <p:spPr bwMode="auto">
          <a:xfrm>
            <a:off x="1847851" y="5157789"/>
            <a:ext cx="6842125" cy="1335087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071814" y="5300664"/>
            <a:ext cx="935037" cy="1068088"/>
            <a:chOff x="1020" y="3385"/>
            <a:chExt cx="499" cy="718"/>
          </a:xfrm>
        </p:grpSpPr>
        <p:sp>
          <p:nvSpPr>
            <p:cNvPr id="9222" name="Text Box 9"/>
            <p:cNvSpPr txBox="1">
              <a:spLocks noChangeArrowheads="1"/>
            </p:cNvSpPr>
            <p:nvPr/>
          </p:nvSpPr>
          <p:spPr bwMode="auto">
            <a:xfrm>
              <a:off x="1111" y="3385"/>
              <a:ext cx="318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 b="1">
                  <a:solidFill>
                    <a:srgbClr val="003300"/>
                  </a:solidFill>
                </a:rPr>
                <a:t>60</a:t>
              </a:r>
            </a:p>
          </p:txBody>
        </p:sp>
        <p:sp>
          <p:nvSpPr>
            <p:cNvPr id="9223" name="Text Box 10"/>
            <p:cNvSpPr txBox="1">
              <a:spLocks noChangeArrowheads="1"/>
            </p:cNvSpPr>
            <p:nvPr/>
          </p:nvSpPr>
          <p:spPr bwMode="auto">
            <a:xfrm>
              <a:off x="1020" y="3793"/>
              <a:ext cx="499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pPr algn="ctr"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 b="1">
                  <a:solidFill>
                    <a:srgbClr val="003300"/>
                  </a:solidFill>
                </a:rPr>
                <a:t>100</a:t>
              </a:r>
            </a:p>
          </p:txBody>
        </p:sp>
      </p:grpSp>
      <p:sp>
        <p:nvSpPr>
          <p:cNvPr id="9221" name="Text Box 11"/>
          <p:cNvSpPr txBox="1">
            <a:spLocks noChangeArrowheads="1"/>
          </p:cNvSpPr>
          <p:nvPr/>
        </p:nvSpPr>
        <p:spPr bwMode="auto">
          <a:xfrm>
            <a:off x="1992314" y="260350"/>
            <a:ext cx="835183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800">
                <a:solidFill>
                  <a:srgbClr val="003300"/>
                </a:solidFill>
              </a:rPr>
              <a:t>Длина пойманной воронятами змеи 60 см. </a:t>
            </a:r>
            <a:br>
              <a:rPr lang="ru-RU" altLang="ru-RU" sz="2800">
                <a:solidFill>
                  <a:srgbClr val="003300"/>
                </a:solidFill>
              </a:rPr>
            </a:br>
            <a:r>
              <a:rPr lang="ru-RU" altLang="ru-RU" sz="2800">
                <a:solidFill>
                  <a:srgbClr val="003300"/>
                </a:solidFill>
              </a:rPr>
              <a:t>Какую часть метра составляет длина змеи?</a:t>
            </a:r>
          </a:p>
        </p:txBody>
      </p:sp>
    </p:spTree>
    <p:extLst>
      <p:ext uri="{BB962C8B-B14F-4D97-AF65-F5344CB8AC3E}">
        <p14:creationId xmlns:p14="http://schemas.microsoft.com/office/powerpoint/2010/main" val="53228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38375" y="857251"/>
            <a:ext cx="77724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700" dirty="0">
                <a:solidFill>
                  <a:srgbClr val="003300"/>
                </a:solidFill>
                <a:latin typeface="Monotype Corsiva" pitchFamily="66" charset="0"/>
              </a:rPr>
              <a:t>Детективное агентство</a:t>
            </a:r>
            <a:br>
              <a:rPr lang="ru-RU" sz="6700" dirty="0">
                <a:solidFill>
                  <a:srgbClr val="003300"/>
                </a:solidFill>
                <a:latin typeface="Monotype Corsiva" pitchFamily="66" charset="0"/>
              </a:rPr>
            </a:br>
            <a:r>
              <a:rPr lang="ru-RU" sz="7300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«…»</a:t>
            </a:r>
            <a:endParaRPr lang="ru-RU" sz="6000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24064" y="2857500"/>
            <a:ext cx="8072437" cy="1752600"/>
          </a:xfrm>
        </p:spPr>
        <p:txBody>
          <a:bodyPr/>
          <a:lstStyle/>
          <a:p>
            <a:pPr eaLnBrk="1" hangingPunct="1"/>
            <a:r>
              <a:rPr lang="ru-RU" altLang="ru-RU" sz="6000" i="1">
                <a:solidFill>
                  <a:srgbClr val="000066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«Натуральные числа».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8739188" y="5500688"/>
            <a:ext cx="1720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i="1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класс 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2441C3E-8532-436F-AFAB-7A5CD67388B0}" type="datetime1">
              <a:rPr lang="ru-RU" altLang="ru-RU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05.04.2017</a:t>
            </a:fld>
            <a:endParaRPr lang="ru-RU" altLang="ru-RU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8096250" y="6357939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>
                <a:solidFill>
                  <a:prstClr val="black"/>
                </a:solidFill>
                <a:latin typeface="Monotype Corsiva" panose="03010101010201010101" pitchFamily="66" charset="0"/>
              </a:rPr>
              <a:t>Архипова Г.А.</a:t>
            </a:r>
          </a:p>
        </p:txBody>
      </p:sp>
      <p:pic>
        <p:nvPicPr>
          <p:cNvPr id="12" name="Рисунок 11" descr="doc1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9" y="4929188"/>
            <a:ext cx="2143125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1800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8313" y="274638"/>
            <a:ext cx="8786812" cy="1143000"/>
          </a:xfr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Детектив должен уметь сосредотачиваться </a:t>
            </a:r>
            <a:br>
              <a:rPr lang="ru-RU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i="1" dirty="0" smtClean="0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 быть внимательным.</a:t>
            </a:r>
            <a:endParaRPr lang="ru-RU" dirty="0" smtClean="0">
              <a:solidFill>
                <a:srgbClr val="00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0" y="1600200"/>
            <a:ext cx="9144000" cy="1042988"/>
          </a:xfrm>
        </p:spPr>
        <p:txBody>
          <a:bodyPr rtlCol="0">
            <a:normAutofit lnSpcReduction="1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Вычеркните те примеры, в которых допущены ошибки.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45AA9E4-FE44-469E-9A43-1FBB0816018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1752600" y="493813"/>
            <a:ext cx="2343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endParaRPr lang="ru-RU" altLang="ru-RU">
              <a:solidFill>
                <a:prstClr val="black"/>
              </a:solidFill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/>
        </p:nvGraphicFramePr>
        <p:xfrm>
          <a:off x="2095501" y="2533651"/>
          <a:ext cx="7929563" cy="3475039"/>
        </p:xfrm>
        <a:graphic>
          <a:graphicData uri="http://schemas.openxmlformats.org/drawingml/2006/table">
            <a:tbl>
              <a:tblPr/>
              <a:tblGrid>
                <a:gridCol w="1106488"/>
                <a:gridCol w="2322512"/>
                <a:gridCol w="1181100"/>
                <a:gridCol w="3319463"/>
              </a:tblGrid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endParaRPr kumimoji="0" lang="ru-RU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45 : 5 = 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78 – 0 = 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36 – 24 = 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97+12 = 109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23+46 = 69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42 ·2 = 84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100 : 100 = 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30 : 6 = 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23 · 3 = 69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9 · 11 = 99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2" name="Рисунок 21" descr="dog056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0" y="542925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1233913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build="p" autoUpdateAnimBg="0" advAuto="0"/>
      <p:bldP spid="4" grpId="0" autoUpdateAnimBg="0"/>
      <p:bldP spid="103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45AA9E4-FE44-469E-9A43-1FBB0816018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1752600" y="493813"/>
            <a:ext cx="2343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1524000" y="1"/>
            <a:ext cx="9144000" cy="6278563"/>
          </a:xfrm>
          <a:prstGeom prst="rect">
            <a:avLst/>
          </a:prstGeom>
          <a:gradFill rotWithShape="1">
            <a:gsLst>
              <a:gs pos="0">
                <a:srgbClr val="FFFF80"/>
              </a:gs>
              <a:gs pos="50000">
                <a:srgbClr val="FFFFB3"/>
              </a:gs>
              <a:gs pos="100000">
                <a:srgbClr val="FFFFDA"/>
              </a:gs>
            </a:gsLst>
            <a:lin ang="81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800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800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8000">
                <a:solidFill>
                  <a:srgbClr val="FF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«Фемида» </a:t>
            </a:r>
            <a:r>
              <a:rPr lang="ru-RU" altLang="ru-RU" sz="4400" b="1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-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400">
                <a:solidFill>
                  <a:srgbClr val="0033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греческая богиня правосудия.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5400">
              <a:solidFill>
                <a:srgbClr val="0033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400">
                <a:solidFill>
                  <a:srgbClr val="0033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endParaRPr lang="ru-RU" altLang="ru-RU" sz="7200">
              <a:solidFill>
                <a:srgbClr val="0033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2" name="Рисунок 21" descr="dog056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0" y="542925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499751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35" grpId="0"/>
      <p:bldP spid="10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24064" y="357189"/>
            <a:ext cx="8143875" cy="1038225"/>
          </a:xfrm>
        </p:spPr>
        <p:txBody>
          <a:bodyPr/>
          <a:lstStyle/>
          <a:p>
            <a:pPr algn="ctr">
              <a:defRPr/>
            </a:pP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09813" y="2500313"/>
            <a:ext cx="7358062" cy="3657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mtClean="0"/>
              <a:t> «Да» и «нет» не говорите,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mtClean="0"/>
              <a:t>  знаком их изобразите.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4000" b="1"/>
              <a:t>«</a:t>
            </a:r>
            <a:r>
              <a:rPr lang="ru-RU" sz="4000" b="1">
                <a:solidFill>
                  <a:srgbClr val="C00000"/>
                </a:solidFill>
              </a:rPr>
              <a:t>да</a:t>
            </a:r>
            <a:r>
              <a:rPr lang="ru-RU" sz="4000" b="1"/>
              <a:t>» знаком «</a:t>
            </a:r>
            <a:r>
              <a:rPr lang="ru-RU" sz="4000" b="1">
                <a:solidFill>
                  <a:srgbClr val="C00000"/>
                </a:solidFill>
              </a:rPr>
              <a:t>+</a:t>
            </a:r>
            <a:r>
              <a:rPr lang="ru-RU" sz="4000" b="1"/>
              <a:t>»,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4000" b="1"/>
              <a:t>«</a:t>
            </a:r>
            <a:r>
              <a:rPr lang="ru-RU" sz="4000" b="1">
                <a:solidFill>
                  <a:srgbClr val="7030A0"/>
                </a:solidFill>
              </a:rPr>
              <a:t>нет</a:t>
            </a:r>
            <a:r>
              <a:rPr lang="ru-RU" sz="4000" b="1"/>
              <a:t>» знаком «</a:t>
            </a:r>
            <a:r>
              <a:rPr lang="ru-RU" sz="4000" b="1">
                <a:solidFill>
                  <a:srgbClr val="7030A0"/>
                </a:solidFill>
              </a:rPr>
              <a:t>-</a:t>
            </a:r>
            <a:r>
              <a:rPr lang="ru-RU" sz="4000" b="1"/>
              <a:t>».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mtClean="0"/>
          </a:p>
        </p:txBody>
      </p:sp>
      <p:pic>
        <p:nvPicPr>
          <p:cNvPr id="10244" name="Picture 7" descr="2х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95501" y="428626"/>
            <a:ext cx="260191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4879558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1024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81189" y="1143001"/>
            <a:ext cx="8429625" cy="50006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b="1" smtClean="0">
                <a:solidFill>
                  <a:srgbClr val="002060"/>
                </a:solidFill>
              </a:rPr>
              <a:t>1.Зависимость между количеством   товара и стоимостью покупки является прямой пропорциональностью.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b="1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b="1" smtClean="0">
                <a:solidFill>
                  <a:srgbClr val="008000"/>
                </a:solidFill>
              </a:rPr>
              <a:t>2. Рост ребенка и его возраст прямо пропорциональны.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b="1" smtClean="0">
              <a:solidFill>
                <a:srgbClr val="008000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b="1" smtClean="0">
                <a:solidFill>
                  <a:srgbClr val="0070C0"/>
                </a:solidFill>
              </a:rPr>
              <a:t>3.При постоянной ширине прямоугольника его длина и площадь прямо пропорциональны.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b="1" smtClean="0"/>
          </a:p>
        </p:txBody>
      </p:sp>
    </p:spTree>
    <p:extLst>
      <p:ext uri="{BB962C8B-B14F-4D97-AF65-F5344CB8AC3E}">
        <p14:creationId xmlns:p14="http://schemas.microsoft.com/office/powerpoint/2010/main" val="2411491165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09813" y="857250"/>
            <a:ext cx="7643812" cy="407193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r>
              <a:rPr lang="ru-RU" sz="3600" b="1">
                <a:solidFill>
                  <a:srgbClr val="002060"/>
                </a:solidFill>
              </a:rPr>
              <a:t>Проверим ответы:</a:t>
            </a:r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endParaRPr lang="ru-RU" smtClean="0"/>
          </a:p>
          <a:p>
            <a:pPr algn="ctr" eaLnBrk="1" hangingPunct="1">
              <a:buFontTx/>
              <a:buNone/>
            </a:pPr>
            <a:r>
              <a:rPr lang="ru-RU" sz="5400" b="1">
                <a:solidFill>
                  <a:srgbClr val="C00000"/>
                </a:solidFill>
              </a:rPr>
              <a:t>+</a:t>
            </a:r>
            <a:r>
              <a:rPr lang="ru-RU" sz="5400" b="1"/>
              <a:t> </a:t>
            </a:r>
            <a:r>
              <a:rPr lang="ru-RU" sz="5400" b="1">
                <a:solidFill>
                  <a:srgbClr val="7030A0"/>
                </a:solidFill>
              </a:rPr>
              <a:t>-</a:t>
            </a:r>
            <a:r>
              <a:rPr lang="ru-RU" sz="5400" b="1"/>
              <a:t> </a:t>
            </a:r>
            <a:r>
              <a:rPr lang="ru-RU" sz="5400" b="1">
                <a:solidFill>
                  <a:srgbClr val="C00000"/>
                </a:solidFill>
              </a:rPr>
              <a:t>+ +</a:t>
            </a:r>
            <a:r>
              <a:rPr lang="ru-RU" sz="5400" b="1"/>
              <a:t> </a:t>
            </a:r>
            <a:r>
              <a:rPr lang="ru-RU" sz="5400" b="1">
                <a:solidFill>
                  <a:srgbClr val="7030A0"/>
                </a:solidFill>
              </a:rPr>
              <a:t>-</a:t>
            </a:r>
            <a:r>
              <a:rPr lang="ru-RU" sz="5400" b="1"/>
              <a:t> </a:t>
            </a:r>
            <a:r>
              <a:rPr lang="ru-RU" sz="5400" b="1">
                <a:solidFill>
                  <a:srgbClr val="C00000"/>
                </a:solidFill>
              </a:rPr>
              <a:t>+</a:t>
            </a:r>
            <a:r>
              <a:rPr lang="ru-RU" sz="5400" b="1"/>
              <a:t> </a:t>
            </a:r>
            <a:r>
              <a:rPr lang="ru-RU" sz="5400" b="1">
                <a:solidFill>
                  <a:srgbClr val="7030A0"/>
                </a:solidFill>
              </a:rPr>
              <a:t>-</a:t>
            </a:r>
            <a:r>
              <a:rPr lang="ru-RU" sz="5400" b="1"/>
              <a:t> </a:t>
            </a:r>
            <a:r>
              <a:rPr lang="ru-RU" sz="5400" b="1">
                <a:solidFill>
                  <a:srgbClr val="C00000"/>
                </a:solidFill>
              </a:rPr>
              <a:t>+</a:t>
            </a:r>
          </a:p>
          <a:p>
            <a:pPr eaLnBrk="1" hangingPunct="1"/>
            <a:endParaRPr lang="ru-RU" smtClean="0"/>
          </a:p>
        </p:txBody>
      </p:sp>
      <p:pic>
        <p:nvPicPr>
          <p:cNvPr id="14339" name="Picture 6" descr="Хочу все знать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310564" y="642938"/>
            <a:ext cx="2071687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6875424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95501" y="620713"/>
            <a:ext cx="7858125" cy="84455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Поставь себе оценку:</a:t>
            </a: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38376" y="1773238"/>
            <a:ext cx="7929563" cy="36560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4000" b="1">
                <a:solidFill>
                  <a:srgbClr val="FF0000"/>
                </a:solidFill>
              </a:rPr>
              <a:t>  8</a:t>
            </a:r>
            <a:r>
              <a:rPr lang="ru-RU" b="1" smtClean="0"/>
              <a:t> правильных ответов – </a:t>
            </a:r>
            <a:r>
              <a:rPr lang="ru-RU" b="1" smtClean="0">
                <a:solidFill>
                  <a:schemeClr val="tx2"/>
                </a:solidFill>
              </a:rPr>
              <a:t>«</a:t>
            </a:r>
            <a:r>
              <a:rPr lang="ru-RU" sz="4000" b="1">
                <a:solidFill>
                  <a:srgbClr val="FF0000"/>
                </a:solidFill>
              </a:rPr>
              <a:t>5</a:t>
            </a:r>
            <a:r>
              <a:rPr lang="ru-RU" b="1" smtClean="0">
                <a:solidFill>
                  <a:schemeClr val="tx2"/>
                </a:solidFill>
              </a:rPr>
              <a:t>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b="1" smtClean="0"/>
              <a:t>  </a:t>
            </a:r>
            <a:r>
              <a:rPr lang="ru-RU" sz="4000" b="1"/>
              <a:t> </a:t>
            </a:r>
            <a:r>
              <a:rPr lang="ru-RU" sz="4000" b="1">
                <a:solidFill>
                  <a:srgbClr val="0070C0"/>
                </a:solidFill>
              </a:rPr>
              <a:t>7-6</a:t>
            </a:r>
            <a:r>
              <a:rPr lang="ru-RU" sz="4000" b="1"/>
              <a:t> </a:t>
            </a:r>
            <a:r>
              <a:rPr lang="ru-RU" b="1" smtClean="0"/>
              <a:t>правильных ответов – </a:t>
            </a:r>
            <a:r>
              <a:rPr lang="ru-RU" b="1" smtClean="0">
                <a:solidFill>
                  <a:schemeClr val="tx2"/>
                </a:solidFill>
              </a:rPr>
              <a:t>«</a:t>
            </a:r>
            <a:r>
              <a:rPr lang="ru-RU" sz="4000" b="1">
                <a:solidFill>
                  <a:srgbClr val="0070C0"/>
                </a:solidFill>
              </a:rPr>
              <a:t>4</a:t>
            </a:r>
            <a:r>
              <a:rPr lang="ru-RU" b="1" smtClean="0">
                <a:solidFill>
                  <a:schemeClr val="tx2"/>
                </a:solidFill>
              </a:rPr>
              <a:t>»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b="1" smtClean="0">
                <a:solidFill>
                  <a:srgbClr val="008000"/>
                </a:solidFill>
              </a:rPr>
              <a:t>  </a:t>
            </a:r>
            <a:r>
              <a:rPr lang="ru-RU" sz="4000" b="1">
                <a:solidFill>
                  <a:srgbClr val="008000"/>
                </a:solidFill>
              </a:rPr>
              <a:t> 5-4 </a:t>
            </a:r>
            <a:r>
              <a:rPr lang="ru-RU" b="1" smtClean="0"/>
              <a:t>правильных ответов – </a:t>
            </a:r>
            <a:r>
              <a:rPr lang="ru-RU" b="1" smtClean="0">
                <a:solidFill>
                  <a:schemeClr val="tx2"/>
                </a:solidFill>
              </a:rPr>
              <a:t>«</a:t>
            </a:r>
            <a:r>
              <a:rPr lang="ru-RU" sz="4000" b="1">
                <a:solidFill>
                  <a:srgbClr val="008000"/>
                </a:solidFill>
              </a:rPr>
              <a:t>3</a:t>
            </a:r>
            <a:r>
              <a:rPr lang="ru-RU" b="1" smtClean="0">
                <a:solidFill>
                  <a:schemeClr val="tx2"/>
                </a:solidFill>
              </a:rPr>
              <a:t>»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b="1" smtClean="0"/>
              <a:t>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811376476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26" y="357189"/>
            <a:ext cx="8183563" cy="1050925"/>
          </a:xfrm>
        </p:spPr>
        <p:txBody>
          <a:bodyPr/>
          <a:lstStyle/>
          <a:p>
            <a:pPr>
              <a:defRPr/>
            </a:pPr>
            <a:endParaRPr lang="ru-RU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024063" y="1428751"/>
            <a:ext cx="8183562" cy="42148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№ 785</a:t>
            </a:r>
          </a:p>
          <a:p>
            <a:pPr eaLnBrk="1" hangingPunct="1">
              <a:buFontTx/>
              <a:buNone/>
            </a:pPr>
            <a:r>
              <a:rPr lang="ru-RU" smtClean="0"/>
              <a:t>  </a:t>
            </a:r>
            <a:r>
              <a:rPr lang="ru-RU" sz="3600"/>
              <a:t>Для строительства стадиона 5 бульдозеров расчистили площадку за 210 минут. За какое время 7 бульдозеров расчистили бы эту площадку?                                                                     </a:t>
            </a:r>
          </a:p>
        </p:txBody>
      </p:sp>
      <p:pic>
        <p:nvPicPr>
          <p:cNvPr id="18436" name="Picture 4" descr="C:\Documents and Settings\andrey\Рабочий стол\бульдозер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81188" y="35718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 descr="C:\Documents and Settings\andrey\Рабочий стол\бульдозер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24188" y="35718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6" descr="C:\Documents and Settings\andrey\Рабочий стол\бульдозер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167188" y="35718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7" descr="C:\Documents and Settings\andrey\Рабочий стол\бульдозер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38750" y="35718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9" descr="C:\Documents and Settings\andrey\Рабочий стол\бульдозер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381750" y="35718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0155398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843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26" y="214314"/>
            <a:ext cx="8183563" cy="1050925"/>
          </a:xfrm>
        </p:spPr>
        <p:txBody>
          <a:bodyPr/>
          <a:lstStyle/>
          <a:p>
            <a:pPr>
              <a:defRPr/>
            </a:pPr>
            <a:r>
              <a:rPr lang="ru-RU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Решение.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2024063" y="1143000"/>
            <a:ext cx="8183562" cy="48577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К-во бульдозеров      Время.(мин)</a:t>
            </a:r>
          </a:p>
          <a:p>
            <a:pPr eaLnBrk="1" hangingPunct="1">
              <a:buFontTx/>
              <a:buNone/>
            </a:pPr>
            <a:r>
              <a:rPr lang="ru-RU" smtClean="0"/>
              <a:t>            5                       210</a:t>
            </a:r>
          </a:p>
          <a:p>
            <a:pPr eaLnBrk="1" hangingPunct="1">
              <a:buFontTx/>
              <a:buNone/>
            </a:pPr>
            <a:r>
              <a:rPr lang="ru-RU" smtClean="0"/>
              <a:t>            7                        х</a:t>
            </a:r>
          </a:p>
          <a:p>
            <a:pPr eaLnBrk="1" hangingPunct="1">
              <a:buFontTx/>
              <a:buNone/>
            </a:pPr>
            <a:r>
              <a:rPr lang="ru-RU" smtClean="0"/>
              <a:t>Определим зависимость и составим пропорцию:</a:t>
            </a:r>
          </a:p>
          <a:p>
            <a:pPr eaLnBrk="1" hangingPunct="1">
              <a:buFontTx/>
              <a:buNone/>
            </a:pPr>
            <a:r>
              <a:rPr lang="ru-RU" smtClean="0"/>
              <a:t>   7:5=210:х</a:t>
            </a:r>
          </a:p>
          <a:p>
            <a:pPr eaLnBrk="1" hangingPunct="1">
              <a:buFontTx/>
              <a:buNone/>
            </a:pPr>
            <a:r>
              <a:rPr lang="ru-RU" smtClean="0"/>
              <a:t>   х=210*5:7</a:t>
            </a:r>
          </a:p>
          <a:p>
            <a:pPr eaLnBrk="1" hangingPunct="1">
              <a:buFontTx/>
              <a:buNone/>
            </a:pPr>
            <a:r>
              <a:rPr lang="ru-RU" smtClean="0"/>
              <a:t>   х= 150( мин).</a:t>
            </a:r>
          </a:p>
          <a:p>
            <a:pPr eaLnBrk="1" hangingPunct="1">
              <a:buFontTx/>
              <a:buNone/>
            </a:pPr>
            <a:r>
              <a:rPr lang="ru-RU" smtClean="0"/>
              <a:t>   150 мин. = 2,5 часа    </a:t>
            </a:r>
          </a:p>
          <a:p>
            <a:pPr eaLnBrk="1" hangingPunct="1">
              <a:buFontTx/>
              <a:buNone/>
            </a:pPr>
            <a:r>
              <a:rPr lang="ru-RU" smtClean="0"/>
              <a:t>  Ответ: за 2,5 часа</a:t>
            </a:r>
          </a:p>
        </p:txBody>
      </p:sp>
      <p:sp>
        <p:nvSpPr>
          <p:cNvPr id="67588" name="Line 4"/>
          <p:cNvSpPr>
            <a:spLocks noChangeShapeType="1"/>
          </p:cNvSpPr>
          <p:nvPr/>
        </p:nvSpPr>
        <p:spPr bwMode="auto">
          <a:xfrm flipV="1">
            <a:off x="3381375" y="1714501"/>
            <a:ext cx="0" cy="1008063"/>
          </a:xfrm>
          <a:prstGeom prst="line">
            <a:avLst/>
          </a:prstGeom>
          <a:noFill/>
          <a:ln w="57150">
            <a:solidFill>
              <a:srgbClr val="00CC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7589" name="Line 5"/>
          <p:cNvSpPr>
            <a:spLocks noChangeShapeType="1"/>
          </p:cNvSpPr>
          <p:nvPr/>
        </p:nvSpPr>
        <p:spPr bwMode="auto">
          <a:xfrm>
            <a:off x="7881938" y="1714500"/>
            <a:ext cx="0" cy="865188"/>
          </a:xfrm>
          <a:prstGeom prst="line">
            <a:avLst/>
          </a:prstGeom>
          <a:noFill/>
          <a:ln w="57150">
            <a:solidFill>
              <a:srgbClr val="00CC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713069"/>
      </p:ext>
    </p:extLst>
  </p:cSld>
  <p:clrMapOvr>
    <a:masterClrMapping/>
  </p:clrMapOvr>
  <p:transition spd="med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/>
      <p:bldP spid="67587" grpId="0" build="p"/>
      <p:bldP spid="67588" grpId="0" animBg="1"/>
      <p:bldP spid="6758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170238" y="307976"/>
            <a:ext cx="5416550" cy="461665"/>
          </a:xfrm>
          <a:prstGeom prst="rect">
            <a:avLst/>
          </a:prstGeom>
          <a:noFill/>
          <a:ln w="57150">
            <a:solidFill>
              <a:srgbClr val="3366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/>
              <a:t>Математический диктант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965325" y="908050"/>
            <a:ext cx="434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i="1">
                <a:latin typeface="Century Schoolbook" panose="02040604050505020304" pitchFamily="18" charset="0"/>
              </a:rPr>
              <a:t>Решите пропорцию</a:t>
            </a:r>
            <a:r>
              <a:rPr lang="ru-RU" altLang="ru-RU" sz="2400" b="1">
                <a:latin typeface="Century Schoolbook" panose="02040604050505020304" pitchFamily="18" charset="0"/>
              </a:rPr>
              <a:t>:</a:t>
            </a:r>
            <a:endParaRPr lang="ru-RU" altLang="ru-RU" sz="2400" b="1" i="1">
              <a:latin typeface="Century Schoolbook" panose="02040604050505020304" pitchFamily="18" charset="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6261100" y="908050"/>
            <a:ext cx="3594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 i="1">
                <a:latin typeface="Century Schoolbook" panose="02040604050505020304" pitchFamily="18" charset="0"/>
              </a:rPr>
              <a:t>Проверьте себя:</a:t>
            </a: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7673976" y="1654176"/>
            <a:ext cx="885825" cy="461665"/>
          </a:xfrm>
          <a:prstGeom prst="rect">
            <a:avLst/>
          </a:prstGeom>
          <a:noFill/>
          <a:ln w="57150">
            <a:solidFill>
              <a:srgbClr val="3366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latin typeface="Century Schoolbook" panose="02040604050505020304" pitchFamily="18" charset="0"/>
              </a:rPr>
              <a:t>6</a:t>
            </a:r>
          </a:p>
        </p:txBody>
      </p:sp>
      <p:sp>
        <p:nvSpPr>
          <p:cNvPr id="2057" name="Oval 9"/>
          <p:cNvSpPr>
            <a:spLocks noChangeArrowheads="1"/>
          </p:cNvSpPr>
          <p:nvPr/>
        </p:nvSpPr>
        <p:spPr bwMode="auto">
          <a:xfrm>
            <a:off x="3071814" y="1557338"/>
            <a:ext cx="688975" cy="666750"/>
          </a:xfrm>
          <a:prstGeom prst="ellipse">
            <a:avLst/>
          </a:prstGeom>
          <a:noFill/>
          <a:ln w="57150">
            <a:solidFill>
              <a:srgbClr val="33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latin typeface="Century Schoolbook" panose="02040604050505020304" pitchFamily="18" charset="0"/>
              </a:rPr>
              <a:t>1)</a:t>
            </a:r>
          </a:p>
        </p:txBody>
      </p:sp>
      <p:sp>
        <p:nvSpPr>
          <p:cNvPr id="2060" name="Oval 12"/>
          <p:cNvSpPr>
            <a:spLocks noChangeArrowheads="1"/>
          </p:cNvSpPr>
          <p:nvPr/>
        </p:nvSpPr>
        <p:spPr bwMode="auto">
          <a:xfrm>
            <a:off x="3071814" y="2417763"/>
            <a:ext cx="688975" cy="666750"/>
          </a:xfrm>
          <a:prstGeom prst="ellipse">
            <a:avLst/>
          </a:prstGeom>
          <a:noFill/>
          <a:ln w="57150">
            <a:solidFill>
              <a:srgbClr val="33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latin typeface="Century Schoolbook" panose="02040604050505020304" pitchFamily="18" charset="0"/>
              </a:rPr>
              <a:t>2)</a:t>
            </a:r>
          </a:p>
        </p:txBody>
      </p:sp>
      <p:sp>
        <p:nvSpPr>
          <p:cNvPr id="2063" name="Oval 15"/>
          <p:cNvSpPr>
            <a:spLocks noChangeArrowheads="1"/>
          </p:cNvSpPr>
          <p:nvPr/>
        </p:nvSpPr>
        <p:spPr bwMode="auto">
          <a:xfrm>
            <a:off x="3071814" y="3278188"/>
            <a:ext cx="688975" cy="666750"/>
          </a:xfrm>
          <a:prstGeom prst="ellipse">
            <a:avLst/>
          </a:prstGeom>
          <a:noFill/>
          <a:ln w="57150">
            <a:solidFill>
              <a:srgbClr val="33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latin typeface="Century Schoolbook" panose="02040604050505020304" pitchFamily="18" charset="0"/>
              </a:rPr>
              <a:t>3)</a:t>
            </a: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7712076" y="4292601"/>
            <a:ext cx="868363" cy="461665"/>
          </a:xfrm>
          <a:prstGeom prst="rect">
            <a:avLst/>
          </a:prstGeom>
          <a:noFill/>
          <a:ln w="57150">
            <a:solidFill>
              <a:srgbClr val="3366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latin typeface="Century Schoolbook" panose="02040604050505020304" pitchFamily="18" charset="0"/>
              </a:rPr>
              <a:t>60</a:t>
            </a:r>
          </a:p>
        </p:txBody>
      </p:sp>
      <p:sp>
        <p:nvSpPr>
          <p:cNvPr id="2066" name="Oval 18"/>
          <p:cNvSpPr>
            <a:spLocks noChangeArrowheads="1"/>
          </p:cNvSpPr>
          <p:nvPr/>
        </p:nvSpPr>
        <p:spPr bwMode="auto">
          <a:xfrm>
            <a:off x="3071814" y="4138613"/>
            <a:ext cx="688975" cy="666750"/>
          </a:xfrm>
          <a:prstGeom prst="ellipse">
            <a:avLst/>
          </a:prstGeom>
          <a:noFill/>
          <a:ln w="57150">
            <a:solidFill>
              <a:srgbClr val="33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latin typeface="Century Schoolbook" panose="02040604050505020304" pitchFamily="18" charset="0"/>
              </a:rPr>
              <a:t>4)</a:t>
            </a: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7716838" y="5154614"/>
            <a:ext cx="863600" cy="461665"/>
          </a:xfrm>
          <a:prstGeom prst="rect">
            <a:avLst/>
          </a:prstGeom>
          <a:noFill/>
          <a:ln w="57150">
            <a:solidFill>
              <a:srgbClr val="3366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latin typeface="Century Schoolbook" panose="02040604050505020304" pitchFamily="18" charset="0"/>
              </a:rPr>
              <a:t>9</a:t>
            </a:r>
          </a:p>
        </p:txBody>
      </p:sp>
      <p:sp>
        <p:nvSpPr>
          <p:cNvPr id="2069" name="Oval 21"/>
          <p:cNvSpPr>
            <a:spLocks noChangeArrowheads="1"/>
          </p:cNvSpPr>
          <p:nvPr/>
        </p:nvSpPr>
        <p:spPr bwMode="auto">
          <a:xfrm>
            <a:off x="3071814" y="4999038"/>
            <a:ext cx="688975" cy="666750"/>
          </a:xfrm>
          <a:prstGeom prst="ellipse">
            <a:avLst/>
          </a:prstGeom>
          <a:noFill/>
          <a:ln w="57150">
            <a:solidFill>
              <a:srgbClr val="33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latin typeface="Century Schoolbook" panose="02040604050505020304" pitchFamily="18" charset="0"/>
              </a:rPr>
              <a:t>5)</a:t>
            </a:r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7721600" y="6011864"/>
            <a:ext cx="812800" cy="461665"/>
          </a:xfrm>
          <a:prstGeom prst="rect">
            <a:avLst/>
          </a:prstGeom>
          <a:noFill/>
          <a:ln w="57150">
            <a:solidFill>
              <a:srgbClr val="3366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latin typeface="Century Schoolbook" panose="02040604050505020304" pitchFamily="18" charset="0"/>
              </a:rPr>
              <a:t>21</a:t>
            </a:r>
          </a:p>
        </p:txBody>
      </p:sp>
      <p:sp>
        <p:nvSpPr>
          <p:cNvPr id="2072" name="Oval 24"/>
          <p:cNvSpPr>
            <a:spLocks noChangeArrowheads="1"/>
          </p:cNvSpPr>
          <p:nvPr/>
        </p:nvSpPr>
        <p:spPr bwMode="auto">
          <a:xfrm>
            <a:off x="3071814" y="5859463"/>
            <a:ext cx="688975" cy="666750"/>
          </a:xfrm>
          <a:prstGeom prst="ellipse">
            <a:avLst/>
          </a:prstGeom>
          <a:noFill/>
          <a:ln w="57150">
            <a:solidFill>
              <a:srgbClr val="33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2400" b="1">
                <a:latin typeface="Century Schoolbook" panose="02040604050505020304" pitchFamily="18" charset="0"/>
              </a:rPr>
              <a:t>6)</a:t>
            </a:r>
          </a:p>
        </p:txBody>
      </p:sp>
      <p:graphicFrame>
        <p:nvGraphicFramePr>
          <p:cNvPr id="2078" name="Object 30"/>
          <p:cNvGraphicFramePr>
            <a:graphicFrameLocks noChangeAspect="1"/>
          </p:cNvGraphicFramePr>
          <p:nvPr/>
        </p:nvGraphicFramePr>
        <p:xfrm>
          <a:off x="4173539" y="1484313"/>
          <a:ext cx="1817687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8" name="Формула" r:id="rId3" imgW="685800" imgH="406080" progId="Equation.3">
                  <p:embed/>
                </p:oleObj>
              </mc:Choice>
              <mc:Fallback>
                <p:oleObj name="Формула" r:id="rId3" imgW="68580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3539" y="1484313"/>
                        <a:ext cx="1817687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79" name="Object 31"/>
          <p:cNvGraphicFramePr>
            <a:graphicFrameLocks noChangeAspect="1"/>
          </p:cNvGraphicFramePr>
          <p:nvPr/>
        </p:nvGraphicFramePr>
        <p:xfrm>
          <a:off x="4173538" y="2327275"/>
          <a:ext cx="1922462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9" name="Формула" r:id="rId5" imgW="647640" imgH="406080" progId="Equation.3">
                  <p:embed/>
                </p:oleObj>
              </mc:Choice>
              <mc:Fallback>
                <p:oleObj name="Формула" r:id="rId5" imgW="64764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3538" y="2327275"/>
                        <a:ext cx="1922462" cy="8255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0" name="Object 32"/>
          <p:cNvGraphicFramePr>
            <a:graphicFrameLocks noChangeAspect="1"/>
          </p:cNvGraphicFramePr>
          <p:nvPr/>
        </p:nvGraphicFramePr>
        <p:xfrm>
          <a:off x="4241801" y="3170238"/>
          <a:ext cx="16795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" name="Формула" r:id="rId7" imgW="622080" imgH="406080" progId="Equation.3">
                  <p:embed/>
                </p:oleObj>
              </mc:Choice>
              <mc:Fallback>
                <p:oleObj name="Формула" r:id="rId7" imgW="62208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1801" y="3170238"/>
                        <a:ext cx="1679575" cy="8255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1" name="Object 33"/>
          <p:cNvGraphicFramePr>
            <a:graphicFrameLocks noChangeAspect="1"/>
          </p:cNvGraphicFramePr>
          <p:nvPr/>
        </p:nvGraphicFramePr>
        <p:xfrm>
          <a:off x="4065589" y="4013200"/>
          <a:ext cx="20351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Формула" r:id="rId9" imgW="685800" imgH="406080" progId="Equation.3">
                  <p:embed/>
                </p:oleObj>
              </mc:Choice>
              <mc:Fallback>
                <p:oleObj name="Формула" r:id="rId9" imgW="68580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5589" y="4013200"/>
                        <a:ext cx="2035175" cy="8255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2" name="Object 34"/>
          <p:cNvGraphicFramePr>
            <a:graphicFrameLocks noChangeAspect="1"/>
          </p:cNvGraphicFramePr>
          <p:nvPr/>
        </p:nvGraphicFramePr>
        <p:xfrm>
          <a:off x="4224339" y="4856163"/>
          <a:ext cx="145732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Формула" r:id="rId11" imgW="520560" imgH="406080" progId="Equation.3">
                  <p:embed/>
                </p:oleObj>
              </mc:Choice>
              <mc:Fallback>
                <p:oleObj name="Формула" r:id="rId11" imgW="5205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4856163"/>
                        <a:ext cx="1457325" cy="8255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3" name="Object 35"/>
          <p:cNvGraphicFramePr>
            <a:graphicFrameLocks noChangeAspect="1"/>
          </p:cNvGraphicFramePr>
          <p:nvPr/>
        </p:nvGraphicFramePr>
        <p:xfrm>
          <a:off x="4140201" y="5700713"/>
          <a:ext cx="188436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Формула" r:id="rId13" imgW="698400" imgH="406080" progId="Equation.3">
                  <p:embed/>
                </p:oleObj>
              </mc:Choice>
              <mc:Fallback>
                <p:oleObj name="Формула" r:id="rId13" imgW="69840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1" y="5700713"/>
                        <a:ext cx="1884363" cy="8255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5" name="Object 37"/>
          <p:cNvGraphicFramePr>
            <a:graphicFrameLocks noChangeAspect="1"/>
          </p:cNvGraphicFramePr>
          <p:nvPr/>
        </p:nvGraphicFramePr>
        <p:xfrm>
          <a:off x="7731126" y="2349500"/>
          <a:ext cx="79216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Формула" r:id="rId15" imgW="228600" imgH="406080" progId="Equation.3">
                  <p:embed/>
                </p:oleObj>
              </mc:Choice>
              <mc:Fallback>
                <p:oleObj name="Формула" r:id="rId15" imgW="22860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1126" y="2349500"/>
                        <a:ext cx="792163" cy="8255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57150">
                        <a:solidFill>
                          <a:srgbClr val="3366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86" name="Object 38"/>
          <p:cNvGraphicFramePr>
            <a:graphicFrameLocks noChangeAspect="1"/>
          </p:cNvGraphicFramePr>
          <p:nvPr/>
        </p:nvGraphicFramePr>
        <p:xfrm>
          <a:off x="7737475" y="3357563"/>
          <a:ext cx="80645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" name="Формула" r:id="rId17" imgW="304560" imgH="406080" progId="Equation.3">
                  <p:embed/>
                </p:oleObj>
              </mc:Choice>
              <mc:Fallback>
                <p:oleObj name="Формула" r:id="rId17" imgW="3045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7475" y="3357563"/>
                        <a:ext cx="806450" cy="8255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57150">
                        <a:solidFill>
                          <a:srgbClr val="3366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459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/>
      <p:bldP spid="2056" grpId="0" animBg="1"/>
      <p:bldP spid="2057" grpId="0" animBg="1"/>
      <p:bldP spid="2060" grpId="0" animBg="1"/>
      <p:bldP spid="2063" grpId="0" animBg="1"/>
      <p:bldP spid="2065" grpId="0" animBg="1"/>
      <p:bldP spid="2066" grpId="0" animBg="1"/>
      <p:bldP spid="2068" grpId="0" animBg="1"/>
      <p:bldP spid="2069" grpId="0" animBg="1"/>
      <p:bldP spid="2071" grpId="0" animBg="1"/>
      <p:bldP spid="207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b="1">
                <a:solidFill>
                  <a:srgbClr val="FC402C"/>
                </a:solidFill>
              </a:rPr>
              <a:t>Графический диктант №2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altLang="ru-RU"/>
              <a:t>Математика, 5 класс</a:t>
            </a:r>
          </a:p>
          <a:p>
            <a:r>
              <a:rPr lang="ru-RU" altLang="ru-RU"/>
              <a:t>Натуральные числа</a:t>
            </a:r>
          </a:p>
        </p:txBody>
      </p:sp>
    </p:spTree>
    <p:extLst>
      <p:ext uri="{BB962C8B-B14F-4D97-AF65-F5344CB8AC3E}">
        <p14:creationId xmlns:p14="http://schemas.microsoft.com/office/powerpoint/2010/main" val="2598655390"/>
      </p:ext>
    </p:extLst>
  </p:cSld>
  <p:clrMapOvr>
    <a:masterClrMapping/>
  </p:clrMapOvr>
  <p:transition>
    <p:sndAc>
      <p:stSnd>
        <p:snd r:embed="rId2" name="Холмс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895601"/>
            <a:ext cx="6477000" cy="290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971801"/>
            <a:ext cx="6172200" cy="298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762000"/>
            <a:ext cx="1639888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40461"/>
      </p:ext>
    </p:extLst>
  </p:cSld>
  <p:clrMapOvr>
    <a:masterClrMapping/>
  </p:clrMapOvr>
  <p:transition>
    <p:sndAc>
      <p:stSnd>
        <p:snd r:embed="rId2" name="la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3048000" y="1219201"/>
            <a:ext cx="3352800" cy="519113"/>
          </a:xfrm>
          <a:prstGeom prst="rect">
            <a:avLst/>
          </a:prstGeom>
          <a:solidFill>
            <a:srgbClr val="FAFAB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ru-RU" altLang="ru-RU" sz="2800" b="1">
                <a:solidFill>
                  <a:srgbClr val="FC402C"/>
                </a:solidFill>
                <a:latin typeface="Arial" panose="020B0604020202020204" pitchFamily="34" charset="0"/>
              </a:rPr>
              <a:t>Вариант 1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5600" y="3352801"/>
            <a:ext cx="3352800" cy="519113"/>
          </a:xfrm>
          <a:prstGeom prst="rect">
            <a:avLst/>
          </a:prstGeom>
          <a:solidFill>
            <a:srgbClr val="CFFBB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kumimoji="1" lang="ru-RU" altLang="ru-RU" sz="2800" b="1">
                <a:solidFill>
                  <a:srgbClr val="FC402C"/>
                </a:solidFill>
                <a:latin typeface="Arial" panose="020B0604020202020204" pitchFamily="34" charset="0"/>
              </a:rPr>
              <a:t>Вариант 2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524001" y="3153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>
              <a:solidFill>
                <a:srgbClr val="8383AD"/>
              </a:solidFill>
              <a:latin typeface="Arial" panose="020B0604020202020204" pitchFamily="34" charset="0"/>
            </a:endParaRP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1524001" y="31443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>
              <a:solidFill>
                <a:srgbClr val="8383AD"/>
              </a:solidFill>
              <a:latin typeface="Arial" panose="020B0604020202020204" pitchFamily="34" charset="0"/>
            </a:endParaRP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981200" y="457201"/>
            <a:ext cx="213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ru-RU" altLang="ru-RU" sz="2800" b="1">
                <a:solidFill>
                  <a:srgbClr val="2112E8"/>
                </a:solidFill>
                <a:latin typeface="Comic Sans MS" panose="030F0702030302020204" pitchFamily="66" charset="0"/>
              </a:rPr>
              <a:t>Задание 1</a:t>
            </a: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1524001" y="3168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>
              <a:solidFill>
                <a:srgbClr val="8383AD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8205" name="Object 13"/>
          <p:cNvGraphicFramePr>
            <a:graphicFrameLocks noChangeAspect="1"/>
          </p:cNvGraphicFramePr>
          <p:nvPr/>
        </p:nvGraphicFramePr>
        <p:xfrm>
          <a:off x="1828800" y="2057401"/>
          <a:ext cx="6127750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Формула" r:id="rId4" imgW="1523880" imgH="203040" progId="Equation.3">
                  <p:embed/>
                </p:oleObj>
              </mc:Choice>
              <mc:Fallback>
                <p:oleObj name="Формула" r:id="rId4" imgW="1523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057401"/>
                        <a:ext cx="6127750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1524001" y="315384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ru-RU">
              <a:solidFill>
                <a:srgbClr val="8383AD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8207" name="Object 15"/>
          <p:cNvGraphicFramePr>
            <a:graphicFrameLocks noChangeAspect="1"/>
          </p:cNvGraphicFramePr>
          <p:nvPr/>
        </p:nvGraphicFramePr>
        <p:xfrm>
          <a:off x="1905000" y="3962400"/>
          <a:ext cx="5659438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Формула" r:id="rId6" imgW="1422360" imgH="177480" progId="Equation.3">
                  <p:embed/>
                </p:oleObj>
              </mc:Choice>
              <mc:Fallback>
                <p:oleObj name="Формула" r:id="rId6" imgW="14223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962400"/>
                        <a:ext cx="5659438" cy="71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2806029"/>
      </p:ext>
    </p:extLst>
  </p:cSld>
  <p:clrMapOvr>
    <a:masterClrMapping/>
  </p:clrMapOvr>
  <p:transition>
    <p:sndAc>
      <p:stSnd>
        <p:snd r:embed="rId3" name="Bell23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3575050" y="188913"/>
            <a:ext cx="5145088" cy="510778"/>
          </a:xfrm>
          <a:prstGeom prst="roundRect">
            <a:avLst>
              <a:gd name="adj" fmla="val 16667"/>
            </a:avLst>
          </a:prstGeom>
          <a:noFill/>
          <a:ln w="38100" cmpd="dbl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CC0000"/>
                </a:solidFill>
                <a:latin typeface="Georgia" panose="02040502050405020303" pitchFamily="18" charset="0"/>
              </a:rPr>
              <a:t>Математический диктант</a:t>
            </a:r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>
            <a:off x="3127375" y="2460625"/>
            <a:ext cx="1168400" cy="51077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400" b="1">
                <a:solidFill>
                  <a:srgbClr val="CC0000"/>
                </a:solidFill>
              </a:rPr>
              <a:t>1</a:t>
            </a:r>
            <a:r>
              <a:rPr lang="ru-RU" altLang="ru-RU" sz="2400" b="1">
                <a:solidFill>
                  <a:srgbClr val="CC0000"/>
                </a:solidFill>
              </a:rPr>
              <a:t>7,9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016501" y="1171575"/>
            <a:ext cx="2303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3366"/>
                </a:solidFill>
                <a:latin typeface="Georgia" panose="02040502050405020303" pitchFamily="18" charset="0"/>
              </a:rPr>
              <a:t>Вычислите:</a:t>
            </a:r>
            <a:endParaRPr lang="ru-RU" altLang="ru-RU" sz="2400" i="1">
              <a:solidFill>
                <a:srgbClr val="003366"/>
              </a:solidFill>
              <a:latin typeface="Georgia" panose="02040502050405020303" pitchFamily="18" charset="0"/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2586038" y="844550"/>
            <a:ext cx="2070100" cy="510778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8100" cmpd="dbl">
            <a:solidFill>
              <a:srgbClr val="3366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400" b="1" i="1">
                <a:solidFill>
                  <a:srgbClr val="CC0000"/>
                </a:solidFill>
                <a:latin typeface="Georgia" panose="02040502050405020303" pitchFamily="18" charset="0"/>
              </a:rPr>
              <a:t>1 </a:t>
            </a:r>
            <a:r>
              <a:rPr lang="ru-RU" altLang="ru-RU" sz="2400" b="1" i="1">
                <a:solidFill>
                  <a:srgbClr val="CC0000"/>
                </a:solidFill>
                <a:latin typeface="Georgia" panose="02040502050405020303" pitchFamily="18" charset="0"/>
              </a:rPr>
              <a:t>вариант</a:t>
            </a:r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7608889" y="844550"/>
            <a:ext cx="2211387" cy="510778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8100" cmpd="dbl">
            <a:solidFill>
              <a:srgbClr val="3366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CC0000"/>
                </a:solidFill>
                <a:latin typeface="Georgia" panose="02040502050405020303" pitchFamily="18" charset="0"/>
              </a:rPr>
              <a:t>2</a:t>
            </a:r>
            <a:r>
              <a:rPr lang="en-US" altLang="ru-RU" sz="2400" b="1" i="1">
                <a:solidFill>
                  <a:srgbClr val="CC0000"/>
                </a:solidFill>
                <a:latin typeface="Georgia" panose="02040502050405020303" pitchFamily="18" charset="0"/>
              </a:rPr>
              <a:t> </a:t>
            </a:r>
            <a:r>
              <a:rPr lang="ru-RU" altLang="ru-RU" sz="2400" b="1" i="1">
                <a:solidFill>
                  <a:srgbClr val="CC0000"/>
                </a:solidFill>
                <a:latin typeface="Georgia" panose="02040502050405020303" pitchFamily="18" charset="0"/>
              </a:rPr>
              <a:t>вариант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1919288" y="1882775"/>
            <a:ext cx="3478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3366"/>
                </a:solidFill>
              </a:rPr>
              <a:t>– 8,3 + (–11,5) – (– 1,9) </a:t>
            </a:r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5738814" y="1989138"/>
            <a:ext cx="714375" cy="510778"/>
          </a:xfrm>
          <a:prstGeom prst="roundRect">
            <a:avLst>
              <a:gd name="adj" fmla="val 16667"/>
            </a:avLst>
          </a:prstGeom>
          <a:noFill/>
          <a:ln w="38100" cmpd="dbl">
            <a:solidFill>
              <a:srgbClr val="104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400" b="1">
                <a:solidFill>
                  <a:srgbClr val="104966"/>
                </a:solidFill>
              </a:rPr>
              <a:t>1</a:t>
            </a:r>
            <a:r>
              <a:rPr lang="ru-RU" altLang="ru-RU" sz="2400" b="1">
                <a:solidFill>
                  <a:srgbClr val="104966"/>
                </a:solidFill>
              </a:rPr>
              <a:t>. 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6816726" y="1882775"/>
            <a:ext cx="3478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3366"/>
                </a:solidFill>
              </a:rPr>
              <a:t>– 6,1 + (–12,4) – (– 2,8) </a:t>
            </a:r>
          </a:p>
        </p:txBody>
      </p:sp>
      <p:sp>
        <p:nvSpPr>
          <p:cNvPr id="5130" name="AutoShape 10"/>
          <p:cNvSpPr>
            <a:spLocks noChangeArrowheads="1"/>
          </p:cNvSpPr>
          <p:nvPr/>
        </p:nvSpPr>
        <p:spPr bwMode="auto">
          <a:xfrm>
            <a:off x="8077200" y="2460625"/>
            <a:ext cx="1168400" cy="51077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CC0000"/>
                </a:solidFill>
              </a:rPr>
              <a:t>15,7</a:t>
            </a:r>
          </a:p>
        </p:txBody>
      </p:sp>
      <p:sp>
        <p:nvSpPr>
          <p:cNvPr id="5131" name="AutoShape 11"/>
          <p:cNvSpPr>
            <a:spLocks noChangeArrowheads="1"/>
          </p:cNvSpPr>
          <p:nvPr/>
        </p:nvSpPr>
        <p:spPr bwMode="auto">
          <a:xfrm>
            <a:off x="5738814" y="3429000"/>
            <a:ext cx="714375" cy="510778"/>
          </a:xfrm>
          <a:prstGeom prst="roundRect">
            <a:avLst>
              <a:gd name="adj" fmla="val 16667"/>
            </a:avLst>
          </a:prstGeom>
          <a:noFill/>
          <a:ln w="38100" cmpd="dbl">
            <a:solidFill>
              <a:srgbClr val="104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104966"/>
                </a:solidFill>
              </a:rPr>
              <a:t>2. </a:t>
            </a:r>
          </a:p>
        </p:txBody>
      </p:sp>
      <p:grpSp>
        <p:nvGrpSpPr>
          <p:cNvPr id="5132" name="Group 12"/>
          <p:cNvGrpSpPr>
            <a:grpSpLocks/>
          </p:cNvGrpSpPr>
          <p:nvPr/>
        </p:nvGrpSpPr>
        <p:grpSpPr bwMode="auto">
          <a:xfrm>
            <a:off x="1952625" y="3179764"/>
            <a:ext cx="3417888" cy="1019175"/>
            <a:chOff x="295" y="2341"/>
            <a:chExt cx="2153" cy="642"/>
          </a:xfrm>
        </p:grpSpPr>
        <p:grpSp>
          <p:nvGrpSpPr>
            <p:cNvPr id="5133" name="Group 13"/>
            <p:cNvGrpSpPr>
              <a:grpSpLocks/>
            </p:cNvGrpSpPr>
            <p:nvPr/>
          </p:nvGrpSpPr>
          <p:grpSpPr bwMode="auto">
            <a:xfrm>
              <a:off x="295" y="2341"/>
              <a:ext cx="797" cy="642"/>
              <a:chOff x="295" y="2024"/>
              <a:chExt cx="797" cy="642"/>
            </a:xfrm>
          </p:grpSpPr>
          <p:sp>
            <p:nvSpPr>
              <p:cNvPr id="5134" name="AutoShape 14"/>
              <p:cNvSpPr>
                <a:spLocks noChangeArrowheads="1"/>
              </p:cNvSpPr>
              <p:nvPr/>
            </p:nvSpPr>
            <p:spPr bwMode="auto">
              <a:xfrm>
                <a:off x="312" y="2024"/>
                <a:ext cx="780" cy="642"/>
              </a:xfrm>
              <a:prstGeom prst="roundRect">
                <a:avLst>
                  <a:gd name="adj" fmla="val 16667"/>
                </a:avLst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mpd="dbl">
                    <a:solidFill>
                      <a:srgbClr val="00336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3366"/>
                  </a:solidFill>
                </a:endParaRPr>
              </a:p>
            </p:txBody>
          </p:sp>
          <p:sp>
            <p:nvSpPr>
              <p:cNvPr id="5135" name="Line 15"/>
              <p:cNvSpPr>
                <a:spLocks noChangeShapeType="1"/>
              </p:cNvSpPr>
              <p:nvPr/>
            </p:nvSpPr>
            <p:spPr bwMode="auto">
              <a:xfrm>
                <a:off x="680" y="2350"/>
                <a:ext cx="304" cy="1"/>
              </a:xfrm>
              <a:prstGeom prst="line">
                <a:avLst/>
              </a:prstGeom>
              <a:noFill/>
              <a:ln w="19050">
                <a:solidFill>
                  <a:srgbClr val="0033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36" name="Rectangle 16"/>
              <p:cNvSpPr>
                <a:spLocks noChangeArrowheads="1"/>
              </p:cNvSpPr>
              <p:nvPr/>
            </p:nvSpPr>
            <p:spPr bwMode="auto">
              <a:xfrm>
                <a:off x="708" y="2140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6</a:t>
                </a:r>
              </a:p>
            </p:txBody>
          </p:sp>
          <p:sp>
            <p:nvSpPr>
              <p:cNvPr id="5137" name="Text Box 17"/>
              <p:cNvSpPr txBox="1">
                <a:spLocks noChangeArrowheads="1"/>
              </p:cNvSpPr>
              <p:nvPr/>
            </p:nvSpPr>
            <p:spPr bwMode="auto">
              <a:xfrm>
                <a:off x="295" y="2182"/>
                <a:ext cx="42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–3</a:t>
                </a:r>
              </a:p>
            </p:txBody>
          </p:sp>
          <p:sp>
            <p:nvSpPr>
              <p:cNvPr id="5138" name="Rectangle 18"/>
              <p:cNvSpPr>
                <a:spLocks noChangeArrowheads="1"/>
              </p:cNvSpPr>
              <p:nvPr/>
            </p:nvSpPr>
            <p:spPr bwMode="auto">
              <a:xfrm>
                <a:off x="697" y="2323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13</a:t>
                </a:r>
              </a:p>
            </p:txBody>
          </p:sp>
          <p:sp>
            <p:nvSpPr>
              <p:cNvPr id="5139" name="AutoShape 19"/>
              <p:cNvSpPr>
                <a:spLocks noChangeArrowheads="1"/>
              </p:cNvSpPr>
              <p:nvPr/>
            </p:nvSpPr>
            <p:spPr bwMode="auto">
              <a:xfrm>
                <a:off x="385" y="2090"/>
                <a:ext cx="623" cy="486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3366"/>
                  </a:solidFill>
                </a:endParaRPr>
              </a:p>
            </p:txBody>
          </p:sp>
        </p:grpSp>
        <p:sp>
          <p:nvSpPr>
            <p:cNvPr id="5140" name="Text Box 20"/>
            <p:cNvSpPr txBox="1">
              <a:spLocks noChangeArrowheads="1"/>
            </p:cNvSpPr>
            <p:nvPr/>
          </p:nvSpPr>
          <p:spPr bwMode="auto">
            <a:xfrm>
              <a:off x="1020" y="252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 b="1">
                  <a:solidFill>
                    <a:srgbClr val="104966"/>
                  </a:solidFill>
                </a:rPr>
                <a:t>+</a:t>
              </a:r>
            </a:p>
          </p:txBody>
        </p:sp>
        <p:grpSp>
          <p:nvGrpSpPr>
            <p:cNvPr id="5141" name="Group 21"/>
            <p:cNvGrpSpPr>
              <a:grpSpLocks/>
            </p:cNvGrpSpPr>
            <p:nvPr/>
          </p:nvGrpSpPr>
          <p:grpSpPr bwMode="auto">
            <a:xfrm>
              <a:off x="1202" y="2341"/>
              <a:ext cx="797" cy="642"/>
              <a:chOff x="295" y="2024"/>
              <a:chExt cx="797" cy="642"/>
            </a:xfrm>
          </p:grpSpPr>
          <p:sp>
            <p:nvSpPr>
              <p:cNvPr id="5142" name="AutoShape 22"/>
              <p:cNvSpPr>
                <a:spLocks noChangeArrowheads="1"/>
              </p:cNvSpPr>
              <p:nvPr/>
            </p:nvSpPr>
            <p:spPr bwMode="auto">
              <a:xfrm>
                <a:off x="312" y="2024"/>
                <a:ext cx="780" cy="642"/>
              </a:xfrm>
              <a:prstGeom prst="roundRect">
                <a:avLst>
                  <a:gd name="adj" fmla="val 16667"/>
                </a:avLst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mpd="dbl">
                    <a:solidFill>
                      <a:srgbClr val="00336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3366"/>
                  </a:solidFill>
                </a:endParaRPr>
              </a:p>
            </p:txBody>
          </p:sp>
          <p:sp>
            <p:nvSpPr>
              <p:cNvPr id="5143" name="Line 23"/>
              <p:cNvSpPr>
                <a:spLocks noChangeShapeType="1"/>
              </p:cNvSpPr>
              <p:nvPr/>
            </p:nvSpPr>
            <p:spPr bwMode="auto">
              <a:xfrm>
                <a:off x="680" y="2350"/>
                <a:ext cx="304" cy="1"/>
              </a:xfrm>
              <a:prstGeom prst="line">
                <a:avLst/>
              </a:prstGeom>
              <a:noFill/>
              <a:ln w="19050">
                <a:solidFill>
                  <a:srgbClr val="0033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44" name="Rectangle 24"/>
              <p:cNvSpPr>
                <a:spLocks noChangeArrowheads="1"/>
              </p:cNvSpPr>
              <p:nvPr/>
            </p:nvSpPr>
            <p:spPr bwMode="auto">
              <a:xfrm>
                <a:off x="708" y="2140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4</a:t>
                </a:r>
              </a:p>
            </p:txBody>
          </p:sp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295" y="2182"/>
                <a:ext cx="42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–2</a:t>
                </a:r>
              </a:p>
            </p:txBody>
          </p:sp>
          <p:sp>
            <p:nvSpPr>
              <p:cNvPr id="5146" name="Rectangle 26"/>
              <p:cNvSpPr>
                <a:spLocks noChangeArrowheads="1"/>
              </p:cNvSpPr>
              <p:nvPr/>
            </p:nvSpPr>
            <p:spPr bwMode="auto">
              <a:xfrm>
                <a:off x="697" y="2323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13</a:t>
                </a:r>
              </a:p>
            </p:txBody>
          </p:sp>
          <p:sp>
            <p:nvSpPr>
              <p:cNvPr id="5147" name="AutoShape 27"/>
              <p:cNvSpPr>
                <a:spLocks noChangeArrowheads="1"/>
              </p:cNvSpPr>
              <p:nvPr/>
            </p:nvSpPr>
            <p:spPr bwMode="auto">
              <a:xfrm>
                <a:off x="385" y="2090"/>
                <a:ext cx="623" cy="486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3366"/>
                  </a:solidFill>
                </a:endParaRPr>
              </a:p>
            </p:txBody>
          </p:sp>
        </p:grpSp>
        <p:grpSp>
          <p:nvGrpSpPr>
            <p:cNvPr id="5148" name="Group 28"/>
            <p:cNvGrpSpPr>
              <a:grpSpLocks/>
            </p:cNvGrpSpPr>
            <p:nvPr/>
          </p:nvGrpSpPr>
          <p:grpSpPr bwMode="auto">
            <a:xfrm>
              <a:off x="1927" y="2457"/>
              <a:ext cx="521" cy="416"/>
              <a:chOff x="2095" y="2457"/>
              <a:chExt cx="521" cy="416"/>
            </a:xfrm>
          </p:grpSpPr>
          <p:sp>
            <p:nvSpPr>
              <p:cNvPr id="5149" name="Line 29"/>
              <p:cNvSpPr>
                <a:spLocks noChangeShapeType="1"/>
              </p:cNvSpPr>
              <p:nvPr/>
            </p:nvSpPr>
            <p:spPr bwMode="auto">
              <a:xfrm>
                <a:off x="2312" y="2667"/>
                <a:ext cx="304" cy="1"/>
              </a:xfrm>
              <a:prstGeom prst="line">
                <a:avLst/>
              </a:prstGeom>
              <a:noFill/>
              <a:ln w="19050">
                <a:solidFill>
                  <a:srgbClr val="0033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50" name="Rectangle 30"/>
              <p:cNvSpPr>
                <a:spLocks noChangeArrowheads="1"/>
              </p:cNvSpPr>
              <p:nvPr/>
            </p:nvSpPr>
            <p:spPr bwMode="auto">
              <a:xfrm>
                <a:off x="2340" y="2457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10</a:t>
                </a:r>
              </a:p>
            </p:txBody>
          </p:sp>
          <p:sp>
            <p:nvSpPr>
              <p:cNvPr id="5151" name="Text Box 31"/>
              <p:cNvSpPr txBox="1">
                <a:spLocks noChangeArrowheads="1"/>
              </p:cNvSpPr>
              <p:nvPr/>
            </p:nvSpPr>
            <p:spPr bwMode="auto">
              <a:xfrm>
                <a:off x="2095" y="2499"/>
                <a:ext cx="19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–</a:t>
                </a:r>
              </a:p>
            </p:txBody>
          </p:sp>
          <p:sp>
            <p:nvSpPr>
              <p:cNvPr id="5152" name="Rectangle 32"/>
              <p:cNvSpPr>
                <a:spLocks noChangeArrowheads="1"/>
              </p:cNvSpPr>
              <p:nvPr/>
            </p:nvSpPr>
            <p:spPr bwMode="auto">
              <a:xfrm>
                <a:off x="2329" y="2640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13</a:t>
                </a:r>
              </a:p>
            </p:txBody>
          </p:sp>
        </p:grpSp>
      </p:grpSp>
      <p:sp>
        <p:nvSpPr>
          <p:cNvPr id="5153" name="AutoShape 33"/>
          <p:cNvSpPr>
            <a:spLocks noChangeArrowheads="1"/>
          </p:cNvSpPr>
          <p:nvPr/>
        </p:nvSpPr>
        <p:spPr bwMode="auto">
          <a:xfrm>
            <a:off x="5738814" y="5229225"/>
            <a:ext cx="714375" cy="510778"/>
          </a:xfrm>
          <a:prstGeom prst="roundRect">
            <a:avLst>
              <a:gd name="adj" fmla="val 16667"/>
            </a:avLst>
          </a:prstGeom>
          <a:noFill/>
          <a:ln w="38100" cmpd="dbl">
            <a:solidFill>
              <a:srgbClr val="1049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104966"/>
                </a:solidFill>
              </a:rPr>
              <a:t>3. </a:t>
            </a:r>
          </a:p>
        </p:txBody>
      </p:sp>
      <p:grpSp>
        <p:nvGrpSpPr>
          <p:cNvPr id="5228" name="Group 108"/>
          <p:cNvGrpSpPr>
            <a:grpSpLocks/>
          </p:cNvGrpSpPr>
          <p:nvPr/>
        </p:nvGrpSpPr>
        <p:grpSpPr bwMode="auto">
          <a:xfrm>
            <a:off x="3287713" y="5864226"/>
            <a:ext cx="792162" cy="804863"/>
            <a:chOff x="1111" y="3694"/>
            <a:chExt cx="499" cy="507"/>
          </a:xfrm>
        </p:grpSpPr>
        <p:sp>
          <p:nvSpPr>
            <p:cNvPr id="5155" name="AutoShape 35"/>
            <p:cNvSpPr>
              <a:spLocks noChangeArrowheads="1"/>
            </p:cNvSpPr>
            <p:nvPr/>
          </p:nvSpPr>
          <p:spPr bwMode="auto">
            <a:xfrm>
              <a:off x="1111" y="3694"/>
              <a:ext cx="499" cy="507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38100" cmpd="dbl">
              <a:solidFill>
                <a:srgbClr val="CCEC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CCECFF"/>
                </a:solidFill>
              </a:endParaRPr>
            </a:p>
          </p:txBody>
        </p:sp>
        <p:sp>
          <p:nvSpPr>
            <p:cNvPr id="5156" name="Line 36"/>
            <p:cNvSpPr>
              <a:spLocks noChangeShapeType="1"/>
            </p:cNvSpPr>
            <p:nvPr/>
          </p:nvSpPr>
          <p:spPr bwMode="auto">
            <a:xfrm>
              <a:off x="1290" y="3929"/>
              <a:ext cx="285" cy="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157" name="Rectangle 37"/>
            <p:cNvSpPr>
              <a:spLocks noChangeArrowheads="1"/>
            </p:cNvSpPr>
            <p:nvPr/>
          </p:nvSpPr>
          <p:spPr bwMode="auto">
            <a:xfrm>
              <a:off x="1338" y="3702"/>
              <a:ext cx="24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324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b="1">
                  <a:solidFill>
                    <a:srgbClr val="CC0000"/>
                  </a:solidFill>
                </a:rPr>
                <a:t>3</a:t>
              </a:r>
            </a:p>
          </p:txBody>
        </p:sp>
        <p:sp>
          <p:nvSpPr>
            <p:cNvPr id="5158" name="Text Box 38"/>
            <p:cNvSpPr txBox="1">
              <a:spLocks noChangeArrowheads="1"/>
            </p:cNvSpPr>
            <p:nvPr/>
          </p:nvSpPr>
          <p:spPr bwMode="auto">
            <a:xfrm>
              <a:off x="1111" y="3761"/>
              <a:ext cx="214" cy="288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b="1">
                  <a:solidFill>
                    <a:srgbClr val="CC0000"/>
                  </a:solidFill>
                </a:rPr>
                <a:t>4</a:t>
              </a:r>
            </a:p>
          </p:txBody>
        </p:sp>
        <p:sp>
          <p:nvSpPr>
            <p:cNvPr id="5159" name="Rectangle 39"/>
            <p:cNvSpPr>
              <a:spLocks noChangeArrowheads="1"/>
            </p:cNvSpPr>
            <p:nvPr/>
          </p:nvSpPr>
          <p:spPr bwMode="auto">
            <a:xfrm>
              <a:off x="1338" y="3929"/>
              <a:ext cx="23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3242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b="1">
                  <a:solidFill>
                    <a:srgbClr val="CC0000"/>
                  </a:solidFill>
                </a:rPr>
                <a:t>7</a:t>
              </a:r>
            </a:p>
          </p:txBody>
        </p:sp>
      </p:grpSp>
      <p:sp>
        <p:nvSpPr>
          <p:cNvPr id="5160" name="AutoShape 40"/>
          <p:cNvSpPr>
            <a:spLocks noChangeArrowheads="1"/>
          </p:cNvSpPr>
          <p:nvPr/>
        </p:nvSpPr>
        <p:spPr bwMode="auto">
          <a:xfrm>
            <a:off x="3070225" y="4260850"/>
            <a:ext cx="1168400" cy="51077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CC0000"/>
                </a:solidFill>
              </a:rPr>
              <a:t>– 5</a:t>
            </a:r>
          </a:p>
        </p:txBody>
      </p:sp>
      <p:grpSp>
        <p:nvGrpSpPr>
          <p:cNvPr id="5161" name="Group 41"/>
          <p:cNvGrpSpPr>
            <a:grpSpLocks/>
          </p:cNvGrpSpPr>
          <p:nvPr/>
        </p:nvGrpSpPr>
        <p:grpSpPr bwMode="auto">
          <a:xfrm>
            <a:off x="6959600" y="3213101"/>
            <a:ext cx="3417888" cy="1019175"/>
            <a:chOff x="295" y="2341"/>
            <a:chExt cx="2153" cy="642"/>
          </a:xfrm>
        </p:grpSpPr>
        <p:grpSp>
          <p:nvGrpSpPr>
            <p:cNvPr id="5162" name="Group 42"/>
            <p:cNvGrpSpPr>
              <a:grpSpLocks/>
            </p:cNvGrpSpPr>
            <p:nvPr/>
          </p:nvGrpSpPr>
          <p:grpSpPr bwMode="auto">
            <a:xfrm>
              <a:off x="295" y="2341"/>
              <a:ext cx="797" cy="642"/>
              <a:chOff x="295" y="2024"/>
              <a:chExt cx="797" cy="642"/>
            </a:xfrm>
          </p:grpSpPr>
          <p:sp>
            <p:nvSpPr>
              <p:cNvPr id="5163" name="AutoShape 43"/>
              <p:cNvSpPr>
                <a:spLocks noChangeArrowheads="1"/>
              </p:cNvSpPr>
              <p:nvPr/>
            </p:nvSpPr>
            <p:spPr bwMode="auto">
              <a:xfrm>
                <a:off x="312" y="2024"/>
                <a:ext cx="780" cy="642"/>
              </a:xfrm>
              <a:prstGeom prst="roundRect">
                <a:avLst>
                  <a:gd name="adj" fmla="val 16667"/>
                </a:avLst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mpd="dbl">
                    <a:solidFill>
                      <a:srgbClr val="00336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3366"/>
                  </a:solidFill>
                </a:endParaRPr>
              </a:p>
            </p:txBody>
          </p:sp>
          <p:sp>
            <p:nvSpPr>
              <p:cNvPr id="5164" name="Line 44"/>
              <p:cNvSpPr>
                <a:spLocks noChangeShapeType="1"/>
              </p:cNvSpPr>
              <p:nvPr/>
            </p:nvSpPr>
            <p:spPr bwMode="auto">
              <a:xfrm>
                <a:off x="680" y="2350"/>
                <a:ext cx="304" cy="1"/>
              </a:xfrm>
              <a:prstGeom prst="line">
                <a:avLst/>
              </a:prstGeom>
              <a:noFill/>
              <a:ln w="19050">
                <a:solidFill>
                  <a:srgbClr val="0033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65" name="Rectangle 45"/>
              <p:cNvSpPr>
                <a:spLocks noChangeArrowheads="1"/>
              </p:cNvSpPr>
              <p:nvPr/>
            </p:nvSpPr>
            <p:spPr bwMode="auto">
              <a:xfrm>
                <a:off x="708" y="2140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7</a:t>
                </a:r>
              </a:p>
            </p:txBody>
          </p:sp>
          <p:sp>
            <p:nvSpPr>
              <p:cNvPr id="5166" name="Text Box 46"/>
              <p:cNvSpPr txBox="1">
                <a:spLocks noChangeArrowheads="1"/>
              </p:cNvSpPr>
              <p:nvPr/>
            </p:nvSpPr>
            <p:spPr bwMode="auto">
              <a:xfrm>
                <a:off x="295" y="2182"/>
                <a:ext cx="42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–2</a:t>
                </a:r>
              </a:p>
            </p:txBody>
          </p:sp>
          <p:sp>
            <p:nvSpPr>
              <p:cNvPr id="5167" name="Rectangle 47"/>
              <p:cNvSpPr>
                <a:spLocks noChangeArrowheads="1"/>
              </p:cNvSpPr>
              <p:nvPr/>
            </p:nvSpPr>
            <p:spPr bwMode="auto">
              <a:xfrm>
                <a:off x="697" y="2323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19</a:t>
                </a:r>
              </a:p>
            </p:txBody>
          </p:sp>
          <p:sp>
            <p:nvSpPr>
              <p:cNvPr id="5168" name="AutoShape 48"/>
              <p:cNvSpPr>
                <a:spLocks noChangeArrowheads="1"/>
              </p:cNvSpPr>
              <p:nvPr/>
            </p:nvSpPr>
            <p:spPr bwMode="auto">
              <a:xfrm>
                <a:off x="385" y="2090"/>
                <a:ext cx="623" cy="486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3366"/>
                  </a:solidFill>
                </a:endParaRPr>
              </a:p>
            </p:txBody>
          </p:sp>
        </p:grpSp>
        <p:sp>
          <p:nvSpPr>
            <p:cNvPr id="5169" name="Text Box 49"/>
            <p:cNvSpPr txBox="1">
              <a:spLocks noChangeArrowheads="1"/>
            </p:cNvSpPr>
            <p:nvPr/>
          </p:nvSpPr>
          <p:spPr bwMode="auto">
            <a:xfrm>
              <a:off x="1020" y="2523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 b="1">
                  <a:solidFill>
                    <a:srgbClr val="104966"/>
                  </a:solidFill>
                </a:rPr>
                <a:t>+</a:t>
              </a:r>
            </a:p>
          </p:txBody>
        </p:sp>
        <p:grpSp>
          <p:nvGrpSpPr>
            <p:cNvPr id="5170" name="Group 50"/>
            <p:cNvGrpSpPr>
              <a:grpSpLocks/>
            </p:cNvGrpSpPr>
            <p:nvPr/>
          </p:nvGrpSpPr>
          <p:grpSpPr bwMode="auto">
            <a:xfrm>
              <a:off x="1202" y="2341"/>
              <a:ext cx="797" cy="642"/>
              <a:chOff x="295" y="2024"/>
              <a:chExt cx="797" cy="642"/>
            </a:xfrm>
          </p:grpSpPr>
          <p:sp>
            <p:nvSpPr>
              <p:cNvPr id="5171" name="AutoShape 51"/>
              <p:cNvSpPr>
                <a:spLocks noChangeArrowheads="1"/>
              </p:cNvSpPr>
              <p:nvPr/>
            </p:nvSpPr>
            <p:spPr bwMode="auto">
              <a:xfrm>
                <a:off x="312" y="2024"/>
                <a:ext cx="780" cy="642"/>
              </a:xfrm>
              <a:prstGeom prst="roundRect">
                <a:avLst>
                  <a:gd name="adj" fmla="val 16667"/>
                </a:avLst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mpd="dbl">
                    <a:solidFill>
                      <a:srgbClr val="00336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3366"/>
                  </a:solidFill>
                </a:endParaRPr>
              </a:p>
            </p:txBody>
          </p:sp>
          <p:sp>
            <p:nvSpPr>
              <p:cNvPr id="5172" name="Line 52"/>
              <p:cNvSpPr>
                <a:spLocks noChangeShapeType="1"/>
              </p:cNvSpPr>
              <p:nvPr/>
            </p:nvSpPr>
            <p:spPr bwMode="auto">
              <a:xfrm>
                <a:off x="680" y="2350"/>
                <a:ext cx="304" cy="1"/>
              </a:xfrm>
              <a:prstGeom prst="line">
                <a:avLst/>
              </a:prstGeom>
              <a:noFill/>
              <a:ln w="19050">
                <a:solidFill>
                  <a:srgbClr val="0033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73" name="Rectangle 53"/>
              <p:cNvSpPr>
                <a:spLocks noChangeArrowheads="1"/>
              </p:cNvSpPr>
              <p:nvPr/>
            </p:nvSpPr>
            <p:spPr bwMode="auto">
              <a:xfrm>
                <a:off x="708" y="2140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5</a:t>
                </a:r>
              </a:p>
            </p:txBody>
          </p:sp>
          <p:sp>
            <p:nvSpPr>
              <p:cNvPr id="5174" name="Text Box 54"/>
              <p:cNvSpPr txBox="1">
                <a:spLocks noChangeArrowheads="1"/>
              </p:cNvSpPr>
              <p:nvPr/>
            </p:nvSpPr>
            <p:spPr bwMode="auto">
              <a:xfrm>
                <a:off x="295" y="2182"/>
                <a:ext cx="42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–1</a:t>
                </a:r>
              </a:p>
            </p:txBody>
          </p:sp>
          <p:sp>
            <p:nvSpPr>
              <p:cNvPr id="5175" name="Rectangle 55"/>
              <p:cNvSpPr>
                <a:spLocks noChangeArrowheads="1"/>
              </p:cNvSpPr>
              <p:nvPr/>
            </p:nvSpPr>
            <p:spPr bwMode="auto">
              <a:xfrm>
                <a:off x="697" y="2323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19</a:t>
                </a:r>
              </a:p>
            </p:txBody>
          </p:sp>
          <p:sp>
            <p:nvSpPr>
              <p:cNvPr id="5176" name="AutoShape 56"/>
              <p:cNvSpPr>
                <a:spLocks noChangeArrowheads="1"/>
              </p:cNvSpPr>
              <p:nvPr/>
            </p:nvSpPr>
            <p:spPr bwMode="auto">
              <a:xfrm>
                <a:off x="385" y="2090"/>
                <a:ext cx="623" cy="486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3366"/>
                  </a:solidFill>
                </a:endParaRPr>
              </a:p>
            </p:txBody>
          </p:sp>
        </p:grpSp>
        <p:grpSp>
          <p:nvGrpSpPr>
            <p:cNvPr id="5177" name="Group 57"/>
            <p:cNvGrpSpPr>
              <a:grpSpLocks/>
            </p:cNvGrpSpPr>
            <p:nvPr/>
          </p:nvGrpSpPr>
          <p:grpSpPr bwMode="auto">
            <a:xfrm>
              <a:off x="1927" y="2457"/>
              <a:ext cx="521" cy="416"/>
              <a:chOff x="2095" y="2457"/>
              <a:chExt cx="521" cy="416"/>
            </a:xfrm>
          </p:grpSpPr>
          <p:sp>
            <p:nvSpPr>
              <p:cNvPr id="5178" name="Line 58"/>
              <p:cNvSpPr>
                <a:spLocks noChangeShapeType="1"/>
              </p:cNvSpPr>
              <p:nvPr/>
            </p:nvSpPr>
            <p:spPr bwMode="auto">
              <a:xfrm>
                <a:off x="2312" y="2667"/>
                <a:ext cx="304" cy="1"/>
              </a:xfrm>
              <a:prstGeom prst="line">
                <a:avLst/>
              </a:prstGeom>
              <a:noFill/>
              <a:ln w="19050">
                <a:solidFill>
                  <a:srgbClr val="0033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79" name="Rectangle 59"/>
              <p:cNvSpPr>
                <a:spLocks noChangeArrowheads="1"/>
              </p:cNvSpPr>
              <p:nvPr/>
            </p:nvSpPr>
            <p:spPr bwMode="auto">
              <a:xfrm>
                <a:off x="2340" y="2457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12</a:t>
                </a:r>
              </a:p>
            </p:txBody>
          </p:sp>
          <p:sp>
            <p:nvSpPr>
              <p:cNvPr id="5180" name="Text Box 60"/>
              <p:cNvSpPr txBox="1">
                <a:spLocks noChangeArrowheads="1"/>
              </p:cNvSpPr>
              <p:nvPr/>
            </p:nvSpPr>
            <p:spPr bwMode="auto">
              <a:xfrm>
                <a:off x="2095" y="2499"/>
                <a:ext cx="195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–</a:t>
                </a:r>
              </a:p>
            </p:txBody>
          </p:sp>
          <p:sp>
            <p:nvSpPr>
              <p:cNvPr id="5181" name="Rectangle 61"/>
              <p:cNvSpPr>
                <a:spLocks noChangeArrowheads="1"/>
              </p:cNvSpPr>
              <p:nvPr/>
            </p:nvSpPr>
            <p:spPr bwMode="auto">
              <a:xfrm>
                <a:off x="2329" y="2640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19</a:t>
                </a:r>
              </a:p>
            </p:txBody>
          </p:sp>
        </p:grpSp>
      </p:grpSp>
      <p:sp>
        <p:nvSpPr>
          <p:cNvPr id="5182" name="AutoShape 62"/>
          <p:cNvSpPr>
            <a:spLocks noChangeArrowheads="1"/>
          </p:cNvSpPr>
          <p:nvPr/>
        </p:nvSpPr>
        <p:spPr bwMode="auto">
          <a:xfrm>
            <a:off x="8077200" y="4260850"/>
            <a:ext cx="1168400" cy="51077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38100" cmpd="dbl">
            <a:solidFill>
              <a:srgbClr val="CCE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CC0000"/>
                </a:solidFill>
              </a:rPr>
              <a:t>– 3</a:t>
            </a:r>
          </a:p>
        </p:txBody>
      </p:sp>
      <p:grpSp>
        <p:nvGrpSpPr>
          <p:cNvPr id="5183" name="Group 63"/>
          <p:cNvGrpSpPr>
            <a:grpSpLocks/>
          </p:cNvGrpSpPr>
          <p:nvPr/>
        </p:nvGrpSpPr>
        <p:grpSpPr bwMode="auto">
          <a:xfrm>
            <a:off x="1774826" y="4914901"/>
            <a:ext cx="3470275" cy="1019175"/>
            <a:chOff x="158" y="3096"/>
            <a:chExt cx="2186" cy="642"/>
          </a:xfrm>
        </p:grpSpPr>
        <p:grpSp>
          <p:nvGrpSpPr>
            <p:cNvPr id="5184" name="Group 64"/>
            <p:cNvGrpSpPr>
              <a:grpSpLocks/>
            </p:cNvGrpSpPr>
            <p:nvPr/>
          </p:nvGrpSpPr>
          <p:grpSpPr bwMode="auto">
            <a:xfrm>
              <a:off x="298" y="3096"/>
              <a:ext cx="797" cy="642"/>
              <a:chOff x="295" y="2024"/>
              <a:chExt cx="797" cy="642"/>
            </a:xfrm>
          </p:grpSpPr>
          <p:sp>
            <p:nvSpPr>
              <p:cNvPr id="5185" name="AutoShape 65"/>
              <p:cNvSpPr>
                <a:spLocks noChangeArrowheads="1"/>
              </p:cNvSpPr>
              <p:nvPr/>
            </p:nvSpPr>
            <p:spPr bwMode="auto">
              <a:xfrm>
                <a:off x="312" y="2024"/>
                <a:ext cx="780" cy="642"/>
              </a:xfrm>
              <a:prstGeom prst="roundRect">
                <a:avLst>
                  <a:gd name="adj" fmla="val 16667"/>
                </a:avLst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mpd="dbl">
                    <a:solidFill>
                      <a:srgbClr val="00336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3366"/>
                  </a:solidFill>
                </a:endParaRPr>
              </a:p>
            </p:txBody>
          </p:sp>
          <p:sp>
            <p:nvSpPr>
              <p:cNvPr id="5186" name="Line 66"/>
              <p:cNvSpPr>
                <a:spLocks noChangeShapeType="1"/>
              </p:cNvSpPr>
              <p:nvPr/>
            </p:nvSpPr>
            <p:spPr bwMode="auto">
              <a:xfrm>
                <a:off x="680" y="2350"/>
                <a:ext cx="304" cy="1"/>
              </a:xfrm>
              <a:prstGeom prst="line">
                <a:avLst/>
              </a:prstGeom>
              <a:noFill/>
              <a:ln w="19050">
                <a:solidFill>
                  <a:srgbClr val="0033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87" name="Rectangle 67"/>
              <p:cNvSpPr>
                <a:spLocks noChangeArrowheads="1"/>
              </p:cNvSpPr>
              <p:nvPr/>
            </p:nvSpPr>
            <p:spPr bwMode="auto">
              <a:xfrm>
                <a:off x="708" y="2140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3</a:t>
                </a:r>
              </a:p>
            </p:txBody>
          </p:sp>
          <p:sp>
            <p:nvSpPr>
              <p:cNvPr id="5188" name="Text Box 68"/>
              <p:cNvSpPr txBox="1">
                <a:spLocks noChangeArrowheads="1"/>
              </p:cNvSpPr>
              <p:nvPr/>
            </p:nvSpPr>
            <p:spPr bwMode="auto">
              <a:xfrm>
                <a:off x="295" y="2182"/>
                <a:ext cx="42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–5</a:t>
                </a:r>
              </a:p>
            </p:txBody>
          </p:sp>
          <p:sp>
            <p:nvSpPr>
              <p:cNvPr id="5189" name="Rectangle 69"/>
              <p:cNvSpPr>
                <a:spLocks noChangeArrowheads="1"/>
              </p:cNvSpPr>
              <p:nvPr/>
            </p:nvSpPr>
            <p:spPr bwMode="auto">
              <a:xfrm>
                <a:off x="697" y="2323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14</a:t>
                </a:r>
              </a:p>
            </p:txBody>
          </p:sp>
          <p:sp>
            <p:nvSpPr>
              <p:cNvPr id="5190" name="AutoShape 70"/>
              <p:cNvSpPr>
                <a:spLocks noChangeArrowheads="1"/>
              </p:cNvSpPr>
              <p:nvPr/>
            </p:nvSpPr>
            <p:spPr bwMode="auto">
              <a:xfrm>
                <a:off x="385" y="2090"/>
                <a:ext cx="623" cy="486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3366"/>
                  </a:solidFill>
                </a:endParaRPr>
              </a:p>
            </p:txBody>
          </p:sp>
        </p:grpSp>
        <p:sp>
          <p:nvSpPr>
            <p:cNvPr id="5191" name="Text Box 71"/>
            <p:cNvSpPr txBox="1">
              <a:spLocks noChangeArrowheads="1"/>
            </p:cNvSpPr>
            <p:nvPr/>
          </p:nvSpPr>
          <p:spPr bwMode="auto">
            <a:xfrm>
              <a:off x="158" y="3249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 b="1">
                  <a:solidFill>
                    <a:srgbClr val="003366"/>
                  </a:solidFill>
                </a:rPr>
                <a:t>–</a:t>
              </a:r>
              <a:r>
                <a:rPr lang="ru-RU" altLang="ru-RU" sz="2400" b="1">
                  <a:solidFill>
                    <a:srgbClr val="003366"/>
                  </a:solidFill>
                  <a:latin typeface="Times New Roman" panose="02020603050405020304" pitchFamily="18" charset="0"/>
                </a:rPr>
                <a:t>                </a:t>
              </a:r>
              <a:r>
                <a:rPr lang="ru-RU" altLang="ru-RU" sz="2400" b="1">
                  <a:solidFill>
                    <a:srgbClr val="003366"/>
                  </a:solidFill>
                </a:rPr>
                <a:t>–          +</a:t>
              </a:r>
            </a:p>
          </p:txBody>
        </p:sp>
        <p:grpSp>
          <p:nvGrpSpPr>
            <p:cNvPr id="5192" name="Group 72"/>
            <p:cNvGrpSpPr>
              <a:grpSpLocks/>
            </p:cNvGrpSpPr>
            <p:nvPr/>
          </p:nvGrpSpPr>
          <p:grpSpPr bwMode="auto">
            <a:xfrm>
              <a:off x="975" y="3219"/>
              <a:ext cx="689" cy="416"/>
              <a:chOff x="1205" y="3084"/>
              <a:chExt cx="689" cy="416"/>
            </a:xfrm>
          </p:grpSpPr>
          <p:sp>
            <p:nvSpPr>
              <p:cNvPr id="5193" name="Line 73"/>
              <p:cNvSpPr>
                <a:spLocks noChangeShapeType="1"/>
              </p:cNvSpPr>
              <p:nvPr/>
            </p:nvSpPr>
            <p:spPr bwMode="auto">
              <a:xfrm>
                <a:off x="1590" y="3294"/>
                <a:ext cx="304" cy="1"/>
              </a:xfrm>
              <a:prstGeom prst="line">
                <a:avLst/>
              </a:prstGeom>
              <a:noFill/>
              <a:ln w="19050">
                <a:solidFill>
                  <a:srgbClr val="0033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94" name="Rectangle 74"/>
              <p:cNvSpPr>
                <a:spLocks noChangeArrowheads="1"/>
              </p:cNvSpPr>
              <p:nvPr/>
            </p:nvSpPr>
            <p:spPr bwMode="auto">
              <a:xfrm>
                <a:off x="1618" y="3084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</a:t>
                </a:r>
              </a:p>
            </p:txBody>
          </p:sp>
          <p:sp>
            <p:nvSpPr>
              <p:cNvPr id="5195" name="Text Box 75"/>
              <p:cNvSpPr txBox="1">
                <a:spLocks noChangeArrowheads="1"/>
              </p:cNvSpPr>
              <p:nvPr/>
            </p:nvSpPr>
            <p:spPr bwMode="auto">
              <a:xfrm>
                <a:off x="1205" y="3126"/>
                <a:ext cx="42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2</a:t>
                </a:r>
              </a:p>
            </p:txBody>
          </p:sp>
          <p:sp>
            <p:nvSpPr>
              <p:cNvPr id="5196" name="Rectangle 76"/>
              <p:cNvSpPr>
                <a:spLocks noChangeArrowheads="1"/>
              </p:cNvSpPr>
              <p:nvPr/>
            </p:nvSpPr>
            <p:spPr bwMode="auto">
              <a:xfrm>
                <a:off x="1607" y="3267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7</a:t>
                </a:r>
              </a:p>
            </p:txBody>
          </p:sp>
        </p:grpSp>
        <p:grpSp>
          <p:nvGrpSpPr>
            <p:cNvPr id="5197" name="Group 77"/>
            <p:cNvGrpSpPr>
              <a:grpSpLocks/>
            </p:cNvGrpSpPr>
            <p:nvPr/>
          </p:nvGrpSpPr>
          <p:grpSpPr bwMode="auto">
            <a:xfrm>
              <a:off x="1655" y="3220"/>
              <a:ext cx="689" cy="416"/>
              <a:chOff x="1205" y="3084"/>
              <a:chExt cx="689" cy="416"/>
            </a:xfrm>
          </p:grpSpPr>
          <p:sp>
            <p:nvSpPr>
              <p:cNvPr id="5198" name="Line 78"/>
              <p:cNvSpPr>
                <a:spLocks noChangeShapeType="1"/>
              </p:cNvSpPr>
              <p:nvPr/>
            </p:nvSpPr>
            <p:spPr bwMode="auto">
              <a:xfrm>
                <a:off x="1590" y="3294"/>
                <a:ext cx="304" cy="1"/>
              </a:xfrm>
              <a:prstGeom prst="line">
                <a:avLst/>
              </a:prstGeom>
              <a:noFill/>
              <a:ln w="19050">
                <a:solidFill>
                  <a:srgbClr val="0033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199" name="Rectangle 79"/>
              <p:cNvSpPr>
                <a:spLocks noChangeArrowheads="1"/>
              </p:cNvSpPr>
              <p:nvPr/>
            </p:nvSpPr>
            <p:spPr bwMode="auto">
              <a:xfrm>
                <a:off x="1618" y="3084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5</a:t>
                </a:r>
              </a:p>
            </p:txBody>
          </p:sp>
          <p:sp>
            <p:nvSpPr>
              <p:cNvPr id="5200" name="Text Box 80"/>
              <p:cNvSpPr txBox="1">
                <a:spLocks noChangeArrowheads="1"/>
              </p:cNvSpPr>
              <p:nvPr/>
            </p:nvSpPr>
            <p:spPr bwMode="auto">
              <a:xfrm>
                <a:off x="1205" y="3126"/>
                <a:ext cx="42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</a:t>
                </a:r>
              </a:p>
            </p:txBody>
          </p:sp>
          <p:sp>
            <p:nvSpPr>
              <p:cNvPr id="5201" name="Rectangle 81"/>
              <p:cNvSpPr>
                <a:spLocks noChangeArrowheads="1"/>
              </p:cNvSpPr>
              <p:nvPr/>
            </p:nvSpPr>
            <p:spPr bwMode="auto">
              <a:xfrm>
                <a:off x="1607" y="3267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14</a:t>
                </a:r>
              </a:p>
            </p:txBody>
          </p:sp>
        </p:grpSp>
      </p:grpSp>
      <p:grpSp>
        <p:nvGrpSpPr>
          <p:cNvPr id="5229" name="Group 109"/>
          <p:cNvGrpSpPr>
            <a:grpSpLocks/>
          </p:cNvGrpSpPr>
          <p:nvPr/>
        </p:nvGrpSpPr>
        <p:grpSpPr bwMode="auto">
          <a:xfrm>
            <a:off x="8401051" y="5876925"/>
            <a:ext cx="792163" cy="819150"/>
            <a:chOff x="4332" y="3702"/>
            <a:chExt cx="499" cy="516"/>
          </a:xfrm>
        </p:grpSpPr>
        <p:sp>
          <p:nvSpPr>
            <p:cNvPr id="5203" name="AutoShape 83"/>
            <p:cNvSpPr>
              <a:spLocks noChangeArrowheads="1"/>
            </p:cNvSpPr>
            <p:nvPr/>
          </p:nvSpPr>
          <p:spPr bwMode="auto">
            <a:xfrm>
              <a:off x="4332" y="3711"/>
              <a:ext cx="499" cy="507"/>
            </a:xfrm>
            <a:prstGeom prst="roundRect">
              <a:avLst>
                <a:gd name="adj" fmla="val 16667"/>
              </a:avLst>
            </a:prstGeom>
            <a:solidFill>
              <a:srgbClr val="CCFFCC"/>
            </a:solidFill>
            <a:ln w="38100" cmpd="dbl">
              <a:solidFill>
                <a:srgbClr val="CC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altLang="ru-RU">
                <a:solidFill>
                  <a:srgbClr val="CCECFF"/>
                </a:solidFill>
              </a:endParaRPr>
            </a:p>
          </p:txBody>
        </p:sp>
        <p:sp>
          <p:nvSpPr>
            <p:cNvPr id="5204" name="Line 84"/>
            <p:cNvSpPr>
              <a:spLocks noChangeShapeType="1"/>
            </p:cNvSpPr>
            <p:nvPr/>
          </p:nvSpPr>
          <p:spPr bwMode="auto">
            <a:xfrm>
              <a:off x="4511" y="3946"/>
              <a:ext cx="285" cy="1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205" name="Rectangle 85"/>
            <p:cNvSpPr>
              <a:spLocks noChangeArrowheads="1"/>
            </p:cNvSpPr>
            <p:nvPr/>
          </p:nvSpPr>
          <p:spPr bwMode="auto">
            <a:xfrm>
              <a:off x="4558" y="3702"/>
              <a:ext cx="241" cy="23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b="1">
                  <a:solidFill>
                    <a:srgbClr val="CC0000"/>
                  </a:solidFill>
                </a:rPr>
                <a:t>2</a:t>
              </a:r>
            </a:p>
          </p:txBody>
        </p:sp>
        <p:sp>
          <p:nvSpPr>
            <p:cNvPr id="5206" name="Text Box 86"/>
            <p:cNvSpPr txBox="1">
              <a:spLocks noChangeArrowheads="1"/>
            </p:cNvSpPr>
            <p:nvPr/>
          </p:nvSpPr>
          <p:spPr bwMode="auto">
            <a:xfrm>
              <a:off x="4332" y="3778"/>
              <a:ext cx="214" cy="29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b="1">
                  <a:solidFill>
                    <a:srgbClr val="CC0000"/>
                  </a:solidFill>
                </a:rPr>
                <a:t>3</a:t>
              </a:r>
            </a:p>
          </p:txBody>
        </p:sp>
        <p:sp>
          <p:nvSpPr>
            <p:cNvPr id="5207" name="Rectangle 87"/>
            <p:cNvSpPr>
              <a:spLocks noChangeArrowheads="1"/>
            </p:cNvSpPr>
            <p:nvPr/>
          </p:nvSpPr>
          <p:spPr bwMode="auto">
            <a:xfrm>
              <a:off x="4558" y="3974"/>
              <a:ext cx="239" cy="23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rgbClr val="CCFFFF"/>
              </a:solidFill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2400" b="1">
                  <a:solidFill>
                    <a:srgbClr val="CC0000"/>
                  </a:solidFill>
                </a:rPr>
                <a:t>11</a:t>
              </a:r>
            </a:p>
          </p:txBody>
        </p:sp>
      </p:grpSp>
      <p:grpSp>
        <p:nvGrpSpPr>
          <p:cNvPr id="5208" name="Group 88"/>
          <p:cNvGrpSpPr>
            <a:grpSpLocks/>
          </p:cNvGrpSpPr>
          <p:nvPr/>
        </p:nvGrpSpPr>
        <p:grpSpPr bwMode="auto">
          <a:xfrm>
            <a:off x="7032626" y="4941889"/>
            <a:ext cx="3470275" cy="1019175"/>
            <a:chOff x="3470" y="3113"/>
            <a:chExt cx="2186" cy="642"/>
          </a:xfrm>
        </p:grpSpPr>
        <p:grpSp>
          <p:nvGrpSpPr>
            <p:cNvPr id="5209" name="Group 89"/>
            <p:cNvGrpSpPr>
              <a:grpSpLocks/>
            </p:cNvGrpSpPr>
            <p:nvPr/>
          </p:nvGrpSpPr>
          <p:grpSpPr bwMode="auto">
            <a:xfrm>
              <a:off x="3610" y="3113"/>
              <a:ext cx="797" cy="642"/>
              <a:chOff x="295" y="2024"/>
              <a:chExt cx="797" cy="642"/>
            </a:xfrm>
          </p:grpSpPr>
          <p:sp>
            <p:nvSpPr>
              <p:cNvPr id="5210" name="AutoShape 90"/>
              <p:cNvSpPr>
                <a:spLocks noChangeArrowheads="1"/>
              </p:cNvSpPr>
              <p:nvPr/>
            </p:nvSpPr>
            <p:spPr bwMode="auto">
              <a:xfrm>
                <a:off x="312" y="2024"/>
                <a:ext cx="780" cy="642"/>
              </a:xfrm>
              <a:prstGeom prst="roundRect">
                <a:avLst>
                  <a:gd name="adj" fmla="val 16667"/>
                </a:avLst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38100" cmpd="dbl">
                    <a:solidFill>
                      <a:srgbClr val="00336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3366"/>
                  </a:solidFill>
                </a:endParaRPr>
              </a:p>
            </p:txBody>
          </p:sp>
          <p:sp>
            <p:nvSpPr>
              <p:cNvPr id="5211" name="Line 91"/>
              <p:cNvSpPr>
                <a:spLocks noChangeShapeType="1"/>
              </p:cNvSpPr>
              <p:nvPr/>
            </p:nvSpPr>
            <p:spPr bwMode="auto">
              <a:xfrm>
                <a:off x="680" y="2350"/>
                <a:ext cx="304" cy="1"/>
              </a:xfrm>
              <a:prstGeom prst="line">
                <a:avLst/>
              </a:prstGeom>
              <a:noFill/>
              <a:ln w="19050">
                <a:solidFill>
                  <a:srgbClr val="0033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12" name="Rectangle 92"/>
              <p:cNvSpPr>
                <a:spLocks noChangeArrowheads="1"/>
              </p:cNvSpPr>
              <p:nvPr/>
            </p:nvSpPr>
            <p:spPr bwMode="auto">
              <a:xfrm>
                <a:off x="708" y="2140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4</a:t>
                </a:r>
              </a:p>
            </p:txBody>
          </p:sp>
          <p:sp>
            <p:nvSpPr>
              <p:cNvPr id="5213" name="Text Box 93"/>
              <p:cNvSpPr txBox="1">
                <a:spLocks noChangeArrowheads="1"/>
              </p:cNvSpPr>
              <p:nvPr/>
            </p:nvSpPr>
            <p:spPr bwMode="auto">
              <a:xfrm>
                <a:off x="295" y="2182"/>
                <a:ext cx="42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–4</a:t>
                </a:r>
              </a:p>
            </p:txBody>
          </p:sp>
          <p:sp>
            <p:nvSpPr>
              <p:cNvPr id="5214" name="Rectangle 94"/>
              <p:cNvSpPr>
                <a:spLocks noChangeArrowheads="1"/>
              </p:cNvSpPr>
              <p:nvPr/>
            </p:nvSpPr>
            <p:spPr bwMode="auto">
              <a:xfrm>
                <a:off x="697" y="2323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33</a:t>
                </a:r>
              </a:p>
            </p:txBody>
          </p:sp>
          <p:sp>
            <p:nvSpPr>
              <p:cNvPr id="5215" name="AutoShape 95"/>
              <p:cNvSpPr>
                <a:spLocks noChangeArrowheads="1"/>
              </p:cNvSpPr>
              <p:nvPr/>
            </p:nvSpPr>
            <p:spPr bwMode="auto">
              <a:xfrm>
                <a:off x="385" y="2090"/>
                <a:ext cx="623" cy="486"/>
              </a:xfrm>
              <a:prstGeom prst="bracketPair">
                <a:avLst>
                  <a:gd name="adj" fmla="val 16667"/>
                </a:avLst>
              </a:prstGeom>
              <a:noFill/>
              <a:ln w="28575">
                <a:solidFill>
                  <a:srgbClr val="0033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3366"/>
                  </a:solidFill>
                </a:endParaRPr>
              </a:p>
            </p:txBody>
          </p:sp>
        </p:grpSp>
        <p:sp>
          <p:nvSpPr>
            <p:cNvPr id="5216" name="Text Box 96"/>
            <p:cNvSpPr txBox="1">
              <a:spLocks noChangeArrowheads="1"/>
            </p:cNvSpPr>
            <p:nvPr/>
          </p:nvSpPr>
          <p:spPr bwMode="auto">
            <a:xfrm>
              <a:off x="3470" y="3278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400" b="1">
                  <a:solidFill>
                    <a:srgbClr val="003366"/>
                  </a:solidFill>
                </a:rPr>
                <a:t>–</a:t>
              </a:r>
              <a:r>
                <a:rPr lang="ru-RU" altLang="ru-RU" sz="2400" b="1">
                  <a:solidFill>
                    <a:srgbClr val="003366"/>
                  </a:solidFill>
                  <a:latin typeface="Times New Roman" panose="02020603050405020304" pitchFamily="18" charset="0"/>
                </a:rPr>
                <a:t>                </a:t>
              </a:r>
              <a:r>
                <a:rPr lang="ru-RU" altLang="ru-RU" sz="2400" b="1">
                  <a:solidFill>
                    <a:srgbClr val="003366"/>
                  </a:solidFill>
                </a:rPr>
                <a:t>–          +</a:t>
              </a:r>
            </a:p>
          </p:txBody>
        </p:sp>
        <p:grpSp>
          <p:nvGrpSpPr>
            <p:cNvPr id="5217" name="Group 97"/>
            <p:cNvGrpSpPr>
              <a:grpSpLocks/>
            </p:cNvGrpSpPr>
            <p:nvPr/>
          </p:nvGrpSpPr>
          <p:grpSpPr bwMode="auto">
            <a:xfrm>
              <a:off x="4287" y="3236"/>
              <a:ext cx="689" cy="416"/>
              <a:chOff x="1205" y="3084"/>
              <a:chExt cx="689" cy="416"/>
            </a:xfrm>
          </p:grpSpPr>
          <p:sp>
            <p:nvSpPr>
              <p:cNvPr id="5218" name="Line 98"/>
              <p:cNvSpPr>
                <a:spLocks noChangeShapeType="1"/>
              </p:cNvSpPr>
              <p:nvPr/>
            </p:nvSpPr>
            <p:spPr bwMode="auto">
              <a:xfrm>
                <a:off x="1590" y="3294"/>
                <a:ext cx="304" cy="1"/>
              </a:xfrm>
              <a:prstGeom prst="line">
                <a:avLst/>
              </a:prstGeom>
              <a:noFill/>
              <a:ln w="19050">
                <a:solidFill>
                  <a:srgbClr val="0033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19" name="Rectangle 99"/>
              <p:cNvSpPr>
                <a:spLocks noChangeArrowheads="1"/>
              </p:cNvSpPr>
              <p:nvPr/>
            </p:nvSpPr>
            <p:spPr bwMode="auto">
              <a:xfrm>
                <a:off x="1618" y="3084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</a:t>
                </a:r>
              </a:p>
            </p:txBody>
          </p:sp>
          <p:sp>
            <p:nvSpPr>
              <p:cNvPr id="5220" name="Text Box 100"/>
              <p:cNvSpPr txBox="1">
                <a:spLocks noChangeArrowheads="1"/>
              </p:cNvSpPr>
              <p:nvPr/>
            </p:nvSpPr>
            <p:spPr bwMode="auto">
              <a:xfrm>
                <a:off x="1205" y="3126"/>
                <a:ext cx="42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2</a:t>
                </a:r>
              </a:p>
            </p:txBody>
          </p:sp>
          <p:sp>
            <p:nvSpPr>
              <p:cNvPr id="5221" name="Rectangle 101"/>
              <p:cNvSpPr>
                <a:spLocks noChangeArrowheads="1"/>
              </p:cNvSpPr>
              <p:nvPr/>
            </p:nvSpPr>
            <p:spPr bwMode="auto">
              <a:xfrm>
                <a:off x="1607" y="3267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11</a:t>
                </a:r>
              </a:p>
            </p:txBody>
          </p:sp>
        </p:grpSp>
        <p:grpSp>
          <p:nvGrpSpPr>
            <p:cNvPr id="5222" name="Group 102"/>
            <p:cNvGrpSpPr>
              <a:grpSpLocks/>
            </p:cNvGrpSpPr>
            <p:nvPr/>
          </p:nvGrpSpPr>
          <p:grpSpPr bwMode="auto">
            <a:xfrm>
              <a:off x="4967" y="3237"/>
              <a:ext cx="689" cy="416"/>
              <a:chOff x="1205" y="3084"/>
              <a:chExt cx="689" cy="416"/>
            </a:xfrm>
          </p:grpSpPr>
          <p:sp>
            <p:nvSpPr>
              <p:cNvPr id="5223" name="Line 103"/>
              <p:cNvSpPr>
                <a:spLocks noChangeShapeType="1"/>
              </p:cNvSpPr>
              <p:nvPr/>
            </p:nvSpPr>
            <p:spPr bwMode="auto">
              <a:xfrm>
                <a:off x="1590" y="3294"/>
                <a:ext cx="304" cy="1"/>
              </a:xfrm>
              <a:prstGeom prst="line">
                <a:avLst/>
              </a:prstGeom>
              <a:noFill/>
              <a:ln w="19050">
                <a:solidFill>
                  <a:srgbClr val="00336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5224" name="Rectangle 104"/>
              <p:cNvSpPr>
                <a:spLocks noChangeArrowheads="1"/>
              </p:cNvSpPr>
              <p:nvPr/>
            </p:nvSpPr>
            <p:spPr bwMode="auto">
              <a:xfrm>
                <a:off x="1618" y="3084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5</a:t>
                </a:r>
              </a:p>
            </p:txBody>
          </p:sp>
          <p:sp>
            <p:nvSpPr>
              <p:cNvPr id="5225" name="Text Box 105"/>
              <p:cNvSpPr txBox="1">
                <a:spLocks noChangeArrowheads="1"/>
              </p:cNvSpPr>
              <p:nvPr/>
            </p:nvSpPr>
            <p:spPr bwMode="auto">
              <a:xfrm>
                <a:off x="1205" y="3126"/>
                <a:ext cx="42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1</a:t>
                </a:r>
              </a:p>
            </p:txBody>
          </p:sp>
          <p:sp>
            <p:nvSpPr>
              <p:cNvPr id="5226" name="Rectangle 106"/>
              <p:cNvSpPr>
                <a:spLocks noChangeArrowheads="1"/>
              </p:cNvSpPr>
              <p:nvPr/>
            </p:nvSpPr>
            <p:spPr bwMode="auto">
              <a:xfrm>
                <a:off x="1607" y="3267"/>
                <a:ext cx="256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altLang="ru-RU" sz="2400" b="1">
                    <a:solidFill>
                      <a:srgbClr val="003366"/>
                    </a:solidFill>
                  </a:rPr>
                  <a:t>33</a:t>
                </a:r>
              </a:p>
            </p:txBody>
          </p:sp>
        </p:grpSp>
      </p:grpSp>
      <p:sp>
        <p:nvSpPr>
          <p:cNvPr id="5227" name="AutoShape 107"/>
          <p:cNvSpPr>
            <a:spLocks noChangeArrowheads="1"/>
          </p:cNvSpPr>
          <p:nvPr/>
        </p:nvSpPr>
        <p:spPr bwMode="auto">
          <a:xfrm>
            <a:off x="3863976" y="188913"/>
            <a:ext cx="4608513" cy="510778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38100" cmpd="dbl">
            <a:solidFill>
              <a:srgbClr val="0000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CC0000"/>
                </a:solidFill>
                <a:latin typeface="Georgia" panose="02040502050405020303" pitchFamily="18" charset="0"/>
              </a:rPr>
              <a:t>Проверьте себя:</a:t>
            </a:r>
          </a:p>
        </p:txBody>
      </p:sp>
    </p:spTree>
    <p:extLst>
      <p:ext uri="{BB962C8B-B14F-4D97-AF65-F5344CB8AC3E}">
        <p14:creationId xmlns:p14="http://schemas.microsoft.com/office/powerpoint/2010/main" val="307554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5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4" grpId="0"/>
      <p:bldP spid="5127" grpId="0"/>
      <p:bldP spid="5128" grpId="0" animBg="1"/>
      <p:bldP spid="5129" grpId="0"/>
      <p:bldP spid="5130" grpId="0" animBg="1"/>
      <p:bldP spid="5131" grpId="0" animBg="1"/>
      <p:bldP spid="5153" grpId="0" animBg="1"/>
      <p:bldP spid="5160" grpId="0" animBg="1"/>
      <p:bldP spid="5182" grpId="0" animBg="1"/>
      <p:bldP spid="522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CRCTR0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"/>
            <a:ext cx="1554163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AutoShape 5"/>
          <p:cNvSpPr>
            <a:spLocks noChangeArrowheads="1"/>
          </p:cNvSpPr>
          <p:nvPr/>
        </p:nvSpPr>
        <p:spPr bwMode="auto">
          <a:xfrm>
            <a:off x="3792538" y="188913"/>
            <a:ext cx="6551612" cy="1511300"/>
          </a:xfrm>
          <a:prstGeom prst="wedgeRoundRectCallout">
            <a:avLst>
              <a:gd name="adj1" fmla="val -65069"/>
              <a:gd name="adj2" fmla="val 20380"/>
              <a:gd name="adj3" fmla="val 16667"/>
            </a:avLst>
          </a:prstGeom>
          <a:gradFill rotWithShape="1">
            <a:gsLst>
              <a:gs pos="0">
                <a:srgbClr val="66FF66">
                  <a:gamma/>
                  <a:tint val="0"/>
                  <a:invGamma/>
                </a:srgbClr>
              </a:gs>
              <a:gs pos="100000">
                <a:srgbClr val="66FF66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66FF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00"/>
                </a:solidFill>
                <a:latin typeface="Georgia" panose="02040502050405020303" pitchFamily="18" charset="0"/>
              </a:rPr>
              <a:t>Практическая  работа  на  нахождение  длины  отрезка  на  координатной  прямой.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216276" y="2205039"/>
            <a:ext cx="6905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i="1">
                <a:solidFill>
                  <a:srgbClr val="CC0000"/>
                </a:solidFill>
                <a:latin typeface="Georgia" panose="02040502050405020303" pitchFamily="18" charset="0"/>
              </a:rPr>
              <a:t>1.</a:t>
            </a:r>
            <a:r>
              <a:rPr lang="ru-RU" altLang="ru-RU" sz="2800" b="1" i="1">
                <a:solidFill>
                  <a:srgbClr val="CC0000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26631" name="WordArt 7"/>
          <p:cNvSpPr>
            <a:spLocks noChangeArrowheads="1" noChangeShapeType="1" noTextEdit="1"/>
          </p:cNvSpPr>
          <p:nvPr/>
        </p:nvSpPr>
        <p:spPr bwMode="auto">
          <a:xfrm>
            <a:off x="3863975" y="2347914"/>
            <a:ext cx="3240088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А(0),  В(5);   </a:t>
            </a:r>
          </a:p>
        </p:txBody>
      </p:sp>
      <p:sp>
        <p:nvSpPr>
          <p:cNvPr id="26632" name="WordArt 8"/>
          <p:cNvSpPr>
            <a:spLocks noChangeArrowheads="1" noChangeShapeType="1" noTextEdit="1"/>
          </p:cNvSpPr>
          <p:nvPr/>
        </p:nvSpPr>
        <p:spPr bwMode="auto">
          <a:xfrm>
            <a:off x="7032625" y="2347914"/>
            <a:ext cx="1727200" cy="433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 - ?</a:t>
            </a:r>
          </a:p>
        </p:txBody>
      </p:sp>
      <p:sp>
        <p:nvSpPr>
          <p:cNvPr id="26633" name="AutoShape 9"/>
          <p:cNvSpPr>
            <a:spLocks noChangeArrowheads="1"/>
          </p:cNvSpPr>
          <p:nvPr/>
        </p:nvSpPr>
        <p:spPr bwMode="auto">
          <a:xfrm>
            <a:off x="8256589" y="1989138"/>
            <a:ext cx="1584325" cy="11303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rgbClr val="FFFF99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800" b="1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3216276" y="3068639"/>
            <a:ext cx="758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i="1">
                <a:solidFill>
                  <a:srgbClr val="CC0000"/>
                </a:solidFill>
                <a:latin typeface="Georgia" panose="02040502050405020303" pitchFamily="18" charset="0"/>
              </a:rPr>
              <a:t>2.</a:t>
            </a:r>
            <a:r>
              <a:rPr lang="ru-RU" altLang="ru-RU" sz="2800" b="1" i="1">
                <a:solidFill>
                  <a:srgbClr val="CC0000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26635" name="WordArt 11"/>
          <p:cNvSpPr>
            <a:spLocks noChangeArrowheads="1" noChangeShapeType="1" noTextEdit="1"/>
          </p:cNvSpPr>
          <p:nvPr/>
        </p:nvSpPr>
        <p:spPr bwMode="auto">
          <a:xfrm>
            <a:off x="3863975" y="3140076"/>
            <a:ext cx="3240088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А(1),  В(6);   </a:t>
            </a:r>
          </a:p>
        </p:txBody>
      </p:sp>
      <p:sp>
        <p:nvSpPr>
          <p:cNvPr id="26636" name="WordArt 12"/>
          <p:cNvSpPr>
            <a:spLocks noChangeArrowheads="1" noChangeShapeType="1" noTextEdit="1"/>
          </p:cNvSpPr>
          <p:nvPr/>
        </p:nvSpPr>
        <p:spPr bwMode="auto">
          <a:xfrm>
            <a:off x="7032625" y="3213100"/>
            <a:ext cx="1727200" cy="433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 - ?</a:t>
            </a:r>
          </a:p>
        </p:txBody>
      </p:sp>
      <p:sp>
        <p:nvSpPr>
          <p:cNvPr id="26637" name="AutoShape 13"/>
          <p:cNvSpPr>
            <a:spLocks noChangeArrowheads="1"/>
          </p:cNvSpPr>
          <p:nvPr/>
        </p:nvSpPr>
        <p:spPr bwMode="auto">
          <a:xfrm>
            <a:off x="8256589" y="2924175"/>
            <a:ext cx="1584325" cy="11303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rgbClr val="FFFF99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800" b="1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3216276" y="3860801"/>
            <a:ext cx="7588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i="1">
                <a:solidFill>
                  <a:srgbClr val="CC0000"/>
                </a:solidFill>
                <a:latin typeface="Georgia" panose="02040502050405020303" pitchFamily="18" charset="0"/>
              </a:rPr>
              <a:t>3.</a:t>
            </a:r>
            <a:r>
              <a:rPr lang="ru-RU" altLang="ru-RU" sz="2800" b="1" i="1">
                <a:solidFill>
                  <a:srgbClr val="CC0000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26639" name="WordArt 15"/>
          <p:cNvSpPr>
            <a:spLocks noChangeArrowheads="1" noChangeShapeType="1" noTextEdit="1"/>
          </p:cNvSpPr>
          <p:nvPr/>
        </p:nvSpPr>
        <p:spPr bwMode="auto">
          <a:xfrm>
            <a:off x="3863975" y="4005264"/>
            <a:ext cx="3240088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А(-2),  В(3);   </a:t>
            </a:r>
          </a:p>
        </p:txBody>
      </p:sp>
      <p:sp>
        <p:nvSpPr>
          <p:cNvPr id="26640" name="WordArt 16"/>
          <p:cNvSpPr>
            <a:spLocks noChangeArrowheads="1" noChangeShapeType="1" noTextEdit="1"/>
          </p:cNvSpPr>
          <p:nvPr/>
        </p:nvSpPr>
        <p:spPr bwMode="auto">
          <a:xfrm>
            <a:off x="7032625" y="4076700"/>
            <a:ext cx="1727200" cy="433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 - ?</a:t>
            </a:r>
          </a:p>
        </p:txBody>
      </p:sp>
      <p:sp>
        <p:nvSpPr>
          <p:cNvPr id="26641" name="AutoShape 17"/>
          <p:cNvSpPr>
            <a:spLocks noChangeArrowheads="1"/>
          </p:cNvSpPr>
          <p:nvPr/>
        </p:nvSpPr>
        <p:spPr bwMode="auto">
          <a:xfrm>
            <a:off x="8256589" y="3789363"/>
            <a:ext cx="1584325" cy="11303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rgbClr val="FFFF99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800" b="1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3216276" y="4652964"/>
            <a:ext cx="771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i="1">
                <a:solidFill>
                  <a:srgbClr val="CC0000"/>
                </a:solidFill>
                <a:latin typeface="Georgia" panose="02040502050405020303" pitchFamily="18" charset="0"/>
              </a:rPr>
              <a:t>4.</a:t>
            </a:r>
            <a:r>
              <a:rPr lang="ru-RU" altLang="ru-RU" sz="2800" b="1" i="1">
                <a:solidFill>
                  <a:srgbClr val="CC0000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26643" name="WordArt 19"/>
          <p:cNvSpPr>
            <a:spLocks noChangeArrowheads="1" noChangeShapeType="1" noTextEdit="1"/>
          </p:cNvSpPr>
          <p:nvPr/>
        </p:nvSpPr>
        <p:spPr bwMode="auto">
          <a:xfrm>
            <a:off x="3863975" y="4868864"/>
            <a:ext cx="3240088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А(-4),  В(1);   </a:t>
            </a:r>
          </a:p>
        </p:txBody>
      </p:sp>
      <p:sp>
        <p:nvSpPr>
          <p:cNvPr id="26644" name="WordArt 20"/>
          <p:cNvSpPr>
            <a:spLocks noChangeArrowheads="1" noChangeShapeType="1" noTextEdit="1"/>
          </p:cNvSpPr>
          <p:nvPr/>
        </p:nvSpPr>
        <p:spPr bwMode="auto">
          <a:xfrm>
            <a:off x="7032625" y="4940300"/>
            <a:ext cx="1727200" cy="433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 - ?</a:t>
            </a:r>
          </a:p>
        </p:txBody>
      </p:sp>
      <p:sp>
        <p:nvSpPr>
          <p:cNvPr id="26645" name="AutoShape 21"/>
          <p:cNvSpPr>
            <a:spLocks noChangeArrowheads="1"/>
          </p:cNvSpPr>
          <p:nvPr/>
        </p:nvSpPr>
        <p:spPr bwMode="auto">
          <a:xfrm>
            <a:off x="8328026" y="4652963"/>
            <a:ext cx="1584325" cy="11303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rgbClr val="FFFF99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800" b="1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26646" name="Text Box 22"/>
          <p:cNvSpPr txBox="1">
            <a:spLocks noChangeArrowheads="1"/>
          </p:cNvSpPr>
          <p:nvPr/>
        </p:nvSpPr>
        <p:spPr bwMode="auto">
          <a:xfrm>
            <a:off x="3216276" y="5516564"/>
            <a:ext cx="7461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i="1">
                <a:solidFill>
                  <a:srgbClr val="CC0000"/>
                </a:solidFill>
                <a:latin typeface="Georgia" panose="02040502050405020303" pitchFamily="18" charset="0"/>
              </a:rPr>
              <a:t>5.</a:t>
            </a:r>
            <a:r>
              <a:rPr lang="ru-RU" altLang="ru-RU" sz="2800" b="1" i="1">
                <a:solidFill>
                  <a:srgbClr val="CC0000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26647" name="WordArt 23"/>
          <p:cNvSpPr>
            <a:spLocks noChangeArrowheads="1" noChangeShapeType="1" noTextEdit="1"/>
          </p:cNvSpPr>
          <p:nvPr/>
        </p:nvSpPr>
        <p:spPr bwMode="auto">
          <a:xfrm>
            <a:off x="3863975" y="5732464"/>
            <a:ext cx="3240088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А(-7),  В(-2);   </a:t>
            </a:r>
          </a:p>
        </p:txBody>
      </p:sp>
      <p:sp>
        <p:nvSpPr>
          <p:cNvPr id="26648" name="WordArt 24"/>
          <p:cNvSpPr>
            <a:spLocks noChangeArrowheads="1" noChangeShapeType="1" noTextEdit="1"/>
          </p:cNvSpPr>
          <p:nvPr/>
        </p:nvSpPr>
        <p:spPr bwMode="auto">
          <a:xfrm>
            <a:off x="7104063" y="5805489"/>
            <a:ext cx="1727200" cy="433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19050">
                  <a:solidFill>
                    <a:srgbClr val="FFCC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 - ?</a:t>
            </a:r>
          </a:p>
        </p:txBody>
      </p:sp>
      <p:sp>
        <p:nvSpPr>
          <p:cNvPr id="26649" name="AutoShape 25"/>
          <p:cNvSpPr>
            <a:spLocks noChangeArrowheads="1"/>
          </p:cNvSpPr>
          <p:nvPr/>
        </p:nvSpPr>
        <p:spPr bwMode="auto">
          <a:xfrm>
            <a:off x="8401051" y="5516563"/>
            <a:ext cx="1584325" cy="1130300"/>
          </a:xfrm>
          <a:prstGeom prst="star16">
            <a:avLst>
              <a:gd name="adj" fmla="val 37500"/>
            </a:avLst>
          </a:prstGeom>
          <a:gradFill rotWithShape="1">
            <a:gsLst>
              <a:gs pos="0">
                <a:srgbClr val="FFFF99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800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800" b="1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13836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1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" dur="10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" dur="10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5" dur="10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2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1" dur="10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animBg="1"/>
      <p:bldP spid="26630" grpId="0"/>
      <p:bldP spid="26631" grpId="0" animBg="1"/>
      <p:bldP spid="26632" grpId="0" animBg="1"/>
      <p:bldP spid="26633" grpId="0" animBg="1"/>
      <p:bldP spid="26634" grpId="0"/>
      <p:bldP spid="26635" grpId="0" animBg="1"/>
      <p:bldP spid="26636" grpId="0" animBg="1"/>
      <p:bldP spid="26637" grpId="0" animBg="1"/>
      <p:bldP spid="26638" grpId="0"/>
      <p:bldP spid="26639" grpId="0" animBg="1"/>
      <p:bldP spid="26640" grpId="0" animBg="1"/>
      <p:bldP spid="26641" grpId="0" animBg="1"/>
      <p:bldP spid="26642" grpId="0"/>
      <p:bldP spid="26643" grpId="0" animBg="1"/>
      <p:bldP spid="26644" grpId="0" animBg="1"/>
      <p:bldP spid="26645" grpId="0" animBg="1"/>
      <p:bldP spid="26646" grpId="0"/>
      <p:bldP spid="26647" grpId="0" animBg="1"/>
      <p:bldP spid="26648" grpId="0" animBg="1"/>
      <p:bldP spid="2664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828801" y="1"/>
            <a:ext cx="8474075" cy="830997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50000">
                <a:srgbClr val="FFFFCC"/>
              </a:gs>
              <a:gs pos="100000">
                <a:schemeClr val="hlink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2400" b="1">
                <a:solidFill>
                  <a:srgbClr val="000000"/>
                </a:solidFill>
                <a:latin typeface="Tahoma" pitchFamily="34" charset="0"/>
              </a:rPr>
              <a:t>Прочитайте и запишите числа из таблицы разрядов</a:t>
            </a:r>
          </a:p>
        </p:txBody>
      </p:sp>
      <p:grpSp>
        <p:nvGrpSpPr>
          <p:cNvPr id="2" name="Group 648"/>
          <p:cNvGrpSpPr>
            <a:grpSpLocks/>
          </p:cNvGrpSpPr>
          <p:nvPr/>
        </p:nvGrpSpPr>
        <p:grpSpPr bwMode="auto">
          <a:xfrm>
            <a:off x="8077200" y="990600"/>
            <a:ext cx="2438400" cy="1447800"/>
            <a:chOff x="4888" y="640"/>
            <a:chExt cx="783" cy="944"/>
          </a:xfrm>
        </p:grpSpPr>
        <p:sp>
          <p:nvSpPr>
            <p:cNvPr id="8835" name="Rectangle 643"/>
            <p:cNvSpPr>
              <a:spLocks noChangeArrowheads="1"/>
            </p:cNvSpPr>
            <p:nvPr/>
          </p:nvSpPr>
          <p:spPr bwMode="auto">
            <a:xfrm>
              <a:off x="4888" y="640"/>
              <a:ext cx="783" cy="944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50000">
                  <a:srgbClr val="FFFFCC"/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6356" name="WordArt 645"/>
            <p:cNvSpPr>
              <a:spLocks noChangeArrowheads="1" noChangeShapeType="1" noTextEdit="1"/>
            </p:cNvSpPr>
            <p:nvPr/>
          </p:nvSpPr>
          <p:spPr bwMode="auto">
            <a:xfrm>
              <a:off x="4992" y="768"/>
              <a:ext cx="558" cy="240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проверь</a:t>
              </a:r>
            </a:p>
          </p:txBody>
        </p:sp>
        <p:sp>
          <p:nvSpPr>
            <p:cNvPr id="6357" name="WordArt 646"/>
            <p:cNvSpPr>
              <a:spLocks noChangeArrowheads="1" noChangeShapeType="1" noTextEdit="1"/>
            </p:cNvSpPr>
            <p:nvPr/>
          </p:nvSpPr>
          <p:spPr bwMode="auto">
            <a:xfrm>
              <a:off x="4996" y="1224"/>
              <a:ext cx="558" cy="240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 е б я</a:t>
              </a:r>
            </a:p>
          </p:txBody>
        </p:sp>
        <p:sp>
          <p:nvSpPr>
            <p:cNvPr id="6358" name="Rectangle 647"/>
            <p:cNvSpPr>
              <a:spLocks noChangeArrowheads="1"/>
            </p:cNvSpPr>
            <p:nvPr/>
          </p:nvSpPr>
          <p:spPr bwMode="auto">
            <a:xfrm>
              <a:off x="4974" y="816"/>
              <a:ext cx="576" cy="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ru-RU" altLang="ru-RU" sz="5400">
                  <a:solidFill>
                    <a:srgbClr val="000000"/>
                  </a:solidFill>
                  <a:cs typeface="Times New Roman" panose="02020603050405020304" pitchFamily="18" charset="0"/>
                  <a:sym typeface="Wingdings" panose="05000000000000000000" pitchFamily="2" charset="2"/>
                </a:rPr>
                <a:t></a:t>
              </a:r>
              <a:r>
                <a:rPr lang="ru-RU" altLang="ru-RU" sz="5400">
                  <a:solidFill>
                    <a:srgbClr val="000000"/>
                  </a:solidFill>
                </a:rPr>
                <a:t> </a:t>
              </a:r>
              <a:endParaRPr lang="ru-RU" altLang="ru-RU" sz="5400">
                <a:solidFill>
                  <a:srgbClr val="000000"/>
                </a:solidFill>
                <a:cs typeface="Times New Roman" panose="02020603050405020304" pitchFamily="18" charset="0"/>
                <a:sym typeface="Wingdings" panose="05000000000000000000" pitchFamily="2" charset="2"/>
              </a:endParaRPr>
            </a:p>
          </p:txBody>
        </p:sp>
      </p:grpSp>
      <p:sp>
        <p:nvSpPr>
          <p:cNvPr id="8841" name="Rectangle 649"/>
          <p:cNvSpPr>
            <a:spLocks noChangeArrowheads="1"/>
          </p:cNvSpPr>
          <p:nvPr/>
        </p:nvSpPr>
        <p:spPr bwMode="auto">
          <a:xfrm>
            <a:off x="8077200" y="2514600"/>
            <a:ext cx="2438400" cy="419735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50000">
                <a:srgbClr val="FFFFCC"/>
              </a:gs>
              <a:gs pos="100000">
                <a:schemeClr val="hlink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srgbClr val="000000"/>
              </a:solidFill>
            </a:endParaRPr>
          </a:p>
        </p:txBody>
      </p:sp>
      <p:sp>
        <p:nvSpPr>
          <p:cNvPr id="8484" name="Text Box 292"/>
          <p:cNvSpPr txBox="1">
            <a:spLocks noChangeArrowheads="1"/>
          </p:cNvSpPr>
          <p:nvPr/>
        </p:nvSpPr>
        <p:spPr bwMode="auto">
          <a:xfrm>
            <a:off x="8077200" y="25146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  <a:latin typeface="Arial" panose="020B0604020202020204" pitchFamily="34" charset="0"/>
              </a:rPr>
              <a:t>2 350 040 680</a:t>
            </a:r>
          </a:p>
        </p:txBody>
      </p:sp>
      <p:sp>
        <p:nvSpPr>
          <p:cNvPr id="8485" name="Text Box 293"/>
          <p:cNvSpPr txBox="1">
            <a:spLocks noChangeArrowheads="1"/>
          </p:cNvSpPr>
          <p:nvPr/>
        </p:nvSpPr>
        <p:spPr bwMode="auto">
          <a:xfrm>
            <a:off x="8077200" y="2892425"/>
            <a:ext cx="2381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  <a:latin typeface="Arial" panose="020B0604020202020204" pitchFamily="34" charset="0"/>
              </a:rPr>
              <a:t>20 350 901 400</a:t>
            </a:r>
          </a:p>
        </p:txBody>
      </p:sp>
      <p:sp>
        <p:nvSpPr>
          <p:cNvPr id="8486" name="Text Box 294"/>
          <p:cNvSpPr txBox="1">
            <a:spLocks noChangeArrowheads="1"/>
          </p:cNvSpPr>
          <p:nvPr/>
        </p:nvSpPr>
        <p:spPr bwMode="auto">
          <a:xfrm>
            <a:off x="8077200" y="32766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  <a:latin typeface="Arial" panose="020B0604020202020204" pitchFamily="34" charset="0"/>
              </a:rPr>
              <a:t>235 000 000</a:t>
            </a:r>
          </a:p>
        </p:txBody>
      </p:sp>
      <p:sp>
        <p:nvSpPr>
          <p:cNvPr id="8487" name="Text Box 295"/>
          <p:cNvSpPr txBox="1">
            <a:spLocks noChangeArrowheads="1"/>
          </p:cNvSpPr>
          <p:nvPr/>
        </p:nvSpPr>
        <p:spPr bwMode="auto">
          <a:xfrm>
            <a:off x="8077200" y="3581400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  <a:latin typeface="Arial" panose="020B0604020202020204" pitchFamily="34" charset="0"/>
              </a:rPr>
              <a:t>2 035 000 000</a:t>
            </a:r>
          </a:p>
        </p:txBody>
      </p:sp>
      <p:sp>
        <p:nvSpPr>
          <p:cNvPr id="8488" name="Text Box 296"/>
          <p:cNvSpPr txBox="1">
            <a:spLocks noChangeArrowheads="1"/>
          </p:cNvSpPr>
          <p:nvPr/>
        </p:nvSpPr>
        <p:spPr bwMode="auto">
          <a:xfrm>
            <a:off x="8077200" y="39624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  <a:latin typeface="Arial" panose="020B0604020202020204" pitchFamily="34" charset="0"/>
              </a:rPr>
              <a:t>200 350 007 076</a:t>
            </a:r>
          </a:p>
        </p:txBody>
      </p:sp>
      <p:sp>
        <p:nvSpPr>
          <p:cNvPr id="8489" name="Text Box 297"/>
          <p:cNvSpPr txBox="1">
            <a:spLocks noChangeArrowheads="1"/>
          </p:cNvSpPr>
          <p:nvPr/>
        </p:nvSpPr>
        <p:spPr bwMode="auto">
          <a:xfrm>
            <a:off x="8077200" y="43434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  <a:latin typeface="Arial" panose="020B0604020202020204" pitchFamily="34" charset="0"/>
              </a:rPr>
              <a:t>23 050 522 000</a:t>
            </a:r>
          </a:p>
        </p:txBody>
      </p:sp>
      <p:sp>
        <p:nvSpPr>
          <p:cNvPr id="8490" name="Text Box 298"/>
          <p:cNvSpPr txBox="1">
            <a:spLocks noChangeArrowheads="1"/>
          </p:cNvSpPr>
          <p:nvPr/>
        </p:nvSpPr>
        <p:spPr bwMode="auto">
          <a:xfrm>
            <a:off x="8077200" y="47244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  <a:latin typeface="Arial" panose="020B0604020202020204" pitchFamily="34" charset="0"/>
              </a:rPr>
              <a:t>203 050 020 305</a:t>
            </a:r>
          </a:p>
        </p:txBody>
      </p:sp>
      <p:sp>
        <p:nvSpPr>
          <p:cNvPr id="8491" name="Text Box 299"/>
          <p:cNvSpPr txBox="1">
            <a:spLocks noChangeArrowheads="1"/>
          </p:cNvSpPr>
          <p:nvPr/>
        </p:nvSpPr>
        <p:spPr bwMode="auto">
          <a:xfrm>
            <a:off x="8077200" y="51054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  <a:latin typeface="Arial" panose="020B0604020202020204" pitchFamily="34" charset="0"/>
              </a:rPr>
              <a:t>23 500 000 235</a:t>
            </a:r>
          </a:p>
        </p:txBody>
      </p:sp>
      <p:sp>
        <p:nvSpPr>
          <p:cNvPr id="8492" name="Text Box 300"/>
          <p:cNvSpPr txBox="1">
            <a:spLocks noChangeArrowheads="1"/>
          </p:cNvSpPr>
          <p:nvPr/>
        </p:nvSpPr>
        <p:spPr bwMode="auto">
          <a:xfrm>
            <a:off x="8077200" y="5486400"/>
            <a:ext cx="2590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  <a:latin typeface="Arial" panose="020B0604020202020204" pitchFamily="34" charset="0"/>
              </a:rPr>
              <a:t>203 500 203 050</a:t>
            </a:r>
          </a:p>
        </p:txBody>
      </p:sp>
      <p:sp>
        <p:nvSpPr>
          <p:cNvPr id="8493" name="Text Box 301"/>
          <p:cNvSpPr txBox="1">
            <a:spLocks noChangeArrowheads="1"/>
          </p:cNvSpPr>
          <p:nvPr/>
        </p:nvSpPr>
        <p:spPr bwMode="auto">
          <a:xfrm>
            <a:off x="8077200" y="58674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  <a:latin typeface="Arial" panose="020B0604020202020204" pitchFamily="34" charset="0"/>
              </a:rPr>
              <a:t>20 305 235 000</a:t>
            </a:r>
          </a:p>
        </p:txBody>
      </p:sp>
      <p:sp>
        <p:nvSpPr>
          <p:cNvPr id="8494" name="Text Box 302"/>
          <p:cNvSpPr txBox="1">
            <a:spLocks noChangeArrowheads="1"/>
          </p:cNvSpPr>
          <p:nvPr/>
        </p:nvSpPr>
        <p:spPr bwMode="auto">
          <a:xfrm>
            <a:off x="8077200" y="6248401"/>
            <a:ext cx="2590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b="1">
                <a:solidFill>
                  <a:srgbClr val="000000"/>
                </a:solidFill>
                <a:latin typeface="Arial" panose="020B0604020202020204" pitchFamily="34" charset="0"/>
              </a:rPr>
              <a:t>2 350 000 000</a:t>
            </a:r>
          </a:p>
        </p:txBody>
      </p:sp>
      <p:grpSp>
        <p:nvGrpSpPr>
          <p:cNvPr id="6160" name="Group 893"/>
          <p:cNvGrpSpPr>
            <a:grpSpLocks/>
          </p:cNvGrpSpPr>
          <p:nvPr/>
        </p:nvGrpSpPr>
        <p:grpSpPr bwMode="auto">
          <a:xfrm>
            <a:off x="1905001" y="990601"/>
            <a:ext cx="6251575" cy="5705475"/>
            <a:chOff x="240" y="624"/>
            <a:chExt cx="3938" cy="3594"/>
          </a:xfrm>
        </p:grpSpPr>
        <p:grpSp>
          <p:nvGrpSpPr>
            <p:cNvPr id="6168" name="Group 655"/>
            <p:cNvGrpSpPr>
              <a:grpSpLocks/>
            </p:cNvGrpSpPr>
            <p:nvPr/>
          </p:nvGrpSpPr>
          <p:grpSpPr bwMode="auto">
            <a:xfrm>
              <a:off x="240" y="624"/>
              <a:ext cx="1000" cy="3594"/>
              <a:chOff x="102" y="642"/>
              <a:chExt cx="1000" cy="3594"/>
            </a:xfrm>
          </p:grpSpPr>
          <p:sp>
            <p:nvSpPr>
              <p:cNvPr id="6312" name="Rectangle 656"/>
              <p:cNvSpPr>
                <a:spLocks noChangeArrowheads="1"/>
              </p:cNvSpPr>
              <p:nvPr/>
            </p:nvSpPr>
            <p:spPr bwMode="auto">
              <a:xfrm>
                <a:off x="102" y="13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13" name="Rectangle 657"/>
              <p:cNvSpPr>
                <a:spLocks noChangeArrowheads="1"/>
              </p:cNvSpPr>
              <p:nvPr/>
            </p:nvSpPr>
            <p:spPr bwMode="auto">
              <a:xfrm>
                <a:off x="422" y="13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14" name="Rectangle 658"/>
              <p:cNvSpPr>
                <a:spLocks noChangeArrowheads="1"/>
              </p:cNvSpPr>
              <p:nvPr/>
            </p:nvSpPr>
            <p:spPr bwMode="auto">
              <a:xfrm>
                <a:off x="742" y="13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15" name="Rectangle 659"/>
              <p:cNvSpPr>
                <a:spLocks noChangeArrowheads="1"/>
              </p:cNvSpPr>
              <p:nvPr/>
            </p:nvSpPr>
            <p:spPr bwMode="auto">
              <a:xfrm>
                <a:off x="102" y="15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16" name="Rectangle 660"/>
              <p:cNvSpPr>
                <a:spLocks noChangeArrowheads="1"/>
              </p:cNvSpPr>
              <p:nvPr/>
            </p:nvSpPr>
            <p:spPr bwMode="auto">
              <a:xfrm>
                <a:off x="422" y="15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17" name="Rectangle 661"/>
              <p:cNvSpPr>
                <a:spLocks noChangeArrowheads="1"/>
              </p:cNvSpPr>
              <p:nvPr/>
            </p:nvSpPr>
            <p:spPr bwMode="auto">
              <a:xfrm>
                <a:off x="742" y="15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18" name="Rectangle 662"/>
              <p:cNvSpPr>
                <a:spLocks noChangeArrowheads="1"/>
              </p:cNvSpPr>
              <p:nvPr/>
            </p:nvSpPr>
            <p:spPr bwMode="auto">
              <a:xfrm>
                <a:off x="102" y="18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19" name="Rectangle 663"/>
              <p:cNvSpPr>
                <a:spLocks noChangeArrowheads="1"/>
              </p:cNvSpPr>
              <p:nvPr/>
            </p:nvSpPr>
            <p:spPr bwMode="auto">
              <a:xfrm>
                <a:off x="422" y="18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20" name="Rectangle 664"/>
              <p:cNvSpPr>
                <a:spLocks noChangeArrowheads="1"/>
              </p:cNvSpPr>
              <p:nvPr/>
            </p:nvSpPr>
            <p:spPr bwMode="auto">
              <a:xfrm>
                <a:off x="742" y="18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21" name="Rectangle 665"/>
              <p:cNvSpPr>
                <a:spLocks noChangeArrowheads="1"/>
              </p:cNvSpPr>
              <p:nvPr/>
            </p:nvSpPr>
            <p:spPr bwMode="auto">
              <a:xfrm>
                <a:off x="102" y="20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22" name="Rectangle 666"/>
              <p:cNvSpPr>
                <a:spLocks noChangeArrowheads="1"/>
              </p:cNvSpPr>
              <p:nvPr/>
            </p:nvSpPr>
            <p:spPr bwMode="auto">
              <a:xfrm>
                <a:off x="422" y="20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23" name="Rectangle 667"/>
              <p:cNvSpPr>
                <a:spLocks noChangeArrowheads="1"/>
              </p:cNvSpPr>
              <p:nvPr/>
            </p:nvSpPr>
            <p:spPr bwMode="auto">
              <a:xfrm>
                <a:off x="742" y="20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24" name="Rectangle 668"/>
              <p:cNvSpPr>
                <a:spLocks noChangeArrowheads="1"/>
              </p:cNvSpPr>
              <p:nvPr/>
            </p:nvSpPr>
            <p:spPr bwMode="auto">
              <a:xfrm>
                <a:off x="102" y="23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25" name="Rectangle 669"/>
              <p:cNvSpPr>
                <a:spLocks noChangeArrowheads="1"/>
              </p:cNvSpPr>
              <p:nvPr/>
            </p:nvSpPr>
            <p:spPr bwMode="auto">
              <a:xfrm>
                <a:off x="422" y="23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26" name="Rectangle 670"/>
              <p:cNvSpPr>
                <a:spLocks noChangeArrowheads="1"/>
              </p:cNvSpPr>
              <p:nvPr/>
            </p:nvSpPr>
            <p:spPr bwMode="auto">
              <a:xfrm>
                <a:off x="742" y="23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27" name="Rectangle 671"/>
              <p:cNvSpPr>
                <a:spLocks noChangeArrowheads="1"/>
              </p:cNvSpPr>
              <p:nvPr/>
            </p:nvSpPr>
            <p:spPr bwMode="auto">
              <a:xfrm>
                <a:off x="102" y="25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28" name="Rectangle 672"/>
              <p:cNvSpPr>
                <a:spLocks noChangeArrowheads="1"/>
              </p:cNvSpPr>
              <p:nvPr/>
            </p:nvSpPr>
            <p:spPr bwMode="auto">
              <a:xfrm>
                <a:off x="422" y="25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29" name="Rectangle 673"/>
              <p:cNvSpPr>
                <a:spLocks noChangeArrowheads="1"/>
              </p:cNvSpPr>
              <p:nvPr/>
            </p:nvSpPr>
            <p:spPr bwMode="auto">
              <a:xfrm>
                <a:off x="742" y="25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30" name="Rectangle 674"/>
              <p:cNvSpPr>
                <a:spLocks noChangeArrowheads="1"/>
              </p:cNvSpPr>
              <p:nvPr/>
            </p:nvSpPr>
            <p:spPr bwMode="auto">
              <a:xfrm>
                <a:off x="102" y="27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31" name="Rectangle 675"/>
              <p:cNvSpPr>
                <a:spLocks noChangeArrowheads="1"/>
              </p:cNvSpPr>
              <p:nvPr/>
            </p:nvSpPr>
            <p:spPr bwMode="auto">
              <a:xfrm>
                <a:off x="422" y="27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32" name="Rectangle 676"/>
              <p:cNvSpPr>
                <a:spLocks noChangeArrowheads="1"/>
              </p:cNvSpPr>
              <p:nvPr/>
            </p:nvSpPr>
            <p:spPr bwMode="auto">
              <a:xfrm>
                <a:off x="742" y="27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33" name="Rectangle 677"/>
              <p:cNvSpPr>
                <a:spLocks noChangeArrowheads="1"/>
              </p:cNvSpPr>
              <p:nvPr/>
            </p:nvSpPr>
            <p:spPr bwMode="auto">
              <a:xfrm>
                <a:off x="102" y="30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34" name="Rectangle 678"/>
              <p:cNvSpPr>
                <a:spLocks noChangeArrowheads="1"/>
              </p:cNvSpPr>
              <p:nvPr/>
            </p:nvSpPr>
            <p:spPr bwMode="auto">
              <a:xfrm>
                <a:off x="422" y="30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35" name="Rectangle 679"/>
              <p:cNvSpPr>
                <a:spLocks noChangeArrowheads="1"/>
              </p:cNvSpPr>
              <p:nvPr/>
            </p:nvSpPr>
            <p:spPr bwMode="auto">
              <a:xfrm>
                <a:off x="742" y="30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36" name="Rectangle 680"/>
              <p:cNvSpPr>
                <a:spLocks noChangeArrowheads="1"/>
              </p:cNvSpPr>
              <p:nvPr/>
            </p:nvSpPr>
            <p:spPr bwMode="auto">
              <a:xfrm>
                <a:off x="102" y="32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37" name="Rectangle 681"/>
              <p:cNvSpPr>
                <a:spLocks noChangeArrowheads="1"/>
              </p:cNvSpPr>
              <p:nvPr/>
            </p:nvSpPr>
            <p:spPr bwMode="auto">
              <a:xfrm>
                <a:off x="422" y="32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38" name="Rectangle 682"/>
              <p:cNvSpPr>
                <a:spLocks noChangeArrowheads="1"/>
              </p:cNvSpPr>
              <p:nvPr/>
            </p:nvSpPr>
            <p:spPr bwMode="auto">
              <a:xfrm>
                <a:off x="742" y="32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39" name="Rectangle 683"/>
              <p:cNvSpPr>
                <a:spLocks noChangeArrowheads="1"/>
              </p:cNvSpPr>
              <p:nvPr/>
            </p:nvSpPr>
            <p:spPr bwMode="auto">
              <a:xfrm>
                <a:off x="102" y="35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40" name="Rectangle 684"/>
              <p:cNvSpPr>
                <a:spLocks noChangeArrowheads="1"/>
              </p:cNvSpPr>
              <p:nvPr/>
            </p:nvSpPr>
            <p:spPr bwMode="auto">
              <a:xfrm>
                <a:off x="422" y="35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41" name="Rectangle 685"/>
              <p:cNvSpPr>
                <a:spLocks noChangeArrowheads="1"/>
              </p:cNvSpPr>
              <p:nvPr/>
            </p:nvSpPr>
            <p:spPr bwMode="auto">
              <a:xfrm>
                <a:off x="742" y="35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42" name="Rectangle 686"/>
              <p:cNvSpPr>
                <a:spLocks noChangeArrowheads="1"/>
              </p:cNvSpPr>
              <p:nvPr/>
            </p:nvSpPr>
            <p:spPr bwMode="auto">
              <a:xfrm>
                <a:off x="102" y="37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43" name="Rectangle 687"/>
              <p:cNvSpPr>
                <a:spLocks noChangeArrowheads="1"/>
              </p:cNvSpPr>
              <p:nvPr/>
            </p:nvSpPr>
            <p:spPr bwMode="auto">
              <a:xfrm>
                <a:off x="422" y="37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44" name="Rectangle 688"/>
              <p:cNvSpPr>
                <a:spLocks noChangeArrowheads="1"/>
              </p:cNvSpPr>
              <p:nvPr/>
            </p:nvSpPr>
            <p:spPr bwMode="auto">
              <a:xfrm>
                <a:off x="742" y="37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45" name="Rectangle 689"/>
              <p:cNvSpPr>
                <a:spLocks noChangeArrowheads="1"/>
              </p:cNvSpPr>
              <p:nvPr/>
            </p:nvSpPr>
            <p:spPr bwMode="auto">
              <a:xfrm>
                <a:off x="102" y="642"/>
                <a:ext cx="960" cy="714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46" name="Text Box 690"/>
              <p:cNvSpPr txBox="1">
                <a:spLocks noChangeArrowheads="1"/>
              </p:cNvSpPr>
              <p:nvPr/>
            </p:nvSpPr>
            <p:spPr bwMode="auto">
              <a:xfrm>
                <a:off x="102" y="816"/>
                <a:ext cx="976" cy="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9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Класс миллиардов</a:t>
                </a:r>
              </a:p>
            </p:txBody>
          </p:sp>
          <p:sp>
            <p:nvSpPr>
              <p:cNvPr id="6347" name="Text Box 691"/>
              <p:cNvSpPr txBox="1">
                <a:spLocks noChangeArrowheads="1"/>
              </p:cNvSpPr>
              <p:nvPr/>
            </p:nvSpPr>
            <p:spPr bwMode="auto">
              <a:xfrm>
                <a:off x="102" y="1356"/>
                <a:ext cx="4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8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сот.</a:t>
                </a:r>
              </a:p>
            </p:txBody>
          </p:sp>
          <p:sp>
            <p:nvSpPr>
              <p:cNvPr id="6348" name="Text Box 692"/>
              <p:cNvSpPr txBox="1">
                <a:spLocks noChangeArrowheads="1"/>
              </p:cNvSpPr>
              <p:nvPr/>
            </p:nvSpPr>
            <p:spPr bwMode="auto">
              <a:xfrm>
                <a:off x="399" y="1362"/>
                <a:ext cx="4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8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дес.</a:t>
                </a:r>
              </a:p>
            </p:txBody>
          </p:sp>
          <p:sp>
            <p:nvSpPr>
              <p:cNvPr id="6349" name="Text Box 693"/>
              <p:cNvSpPr txBox="1">
                <a:spLocks noChangeArrowheads="1"/>
              </p:cNvSpPr>
              <p:nvPr/>
            </p:nvSpPr>
            <p:spPr bwMode="auto">
              <a:xfrm>
                <a:off x="690" y="1356"/>
                <a:ext cx="4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8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ед.</a:t>
                </a:r>
              </a:p>
            </p:txBody>
          </p:sp>
          <p:sp>
            <p:nvSpPr>
              <p:cNvPr id="6350" name="Rectangle 694"/>
              <p:cNvSpPr>
                <a:spLocks noChangeArrowheads="1"/>
              </p:cNvSpPr>
              <p:nvPr/>
            </p:nvSpPr>
            <p:spPr bwMode="auto">
              <a:xfrm>
                <a:off x="102" y="39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51" name="Rectangle 695"/>
              <p:cNvSpPr>
                <a:spLocks noChangeArrowheads="1"/>
              </p:cNvSpPr>
              <p:nvPr/>
            </p:nvSpPr>
            <p:spPr bwMode="auto">
              <a:xfrm>
                <a:off x="422" y="39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52" name="Rectangle 696"/>
              <p:cNvSpPr>
                <a:spLocks noChangeArrowheads="1"/>
              </p:cNvSpPr>
              <p:nvPr/>
            </p:nvSpPr>
            <p:spPr bwMode="auto">
              <a:xfrm>
                <a:off x="742" y="39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53" name="Line 697"/>
              <p:cNvSpPr>
                <a:spLocks noChangeShapeType="1"/>
              </p:cNvSpPr>
              <p:nvPr/>
            </p:nvSpPr>
            <p:spPr bwMode="auto">
              <a:xfrm>
                <a:off x="108" y="652"/>
                <a:ext cx="0" cy="3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54" name="Line 698"/>
              <p:cNvSpPr>
                <a:spLocks noChangeShapeType="1"/>
              </p:cNvSpPr>
              <p:nvPr/>
            </p:nvSpPr>
            <p:spPr bwMode="auto">
              <a:xfrm>
                <a:off x="1060" y="648"/>
                <a:ext cx="0" cy="3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169" name="Group 699"/>
            <p:cNvGrpSpPr>
              <a:grpSpLocks/>
            </p:cNvGrpSpPr>
            <p:nvPr/>
          </p:nvGrpSpPr>
          <p:grpSpPr bwMode="auto">
            <a:xfrm>
              <a:off x="1200" y="624"/>
              <a:ext cx="2978" cy="3594"/>
              <a:chOff x="100" y="642"/>
              <a:chExt cx="2978" cy="3594"/>
            </a:xfrm>
          </p:grpSpPr>
          <p:sp>
            <p:nvSpPr>
              <p:cNvPr id="6183" name="Rectangle 448"/>
              <p:cNvSpPr>
                <a:spLocks noChangeArrowheads="1"/>
              </p:cNvSpPr>
              <p:nvPr/>
            </p:nvSpPr>
            <p:spPr bwMode="auto">
              <a:xfrm>
                <a:off x="1062" y="13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84" name="Rectangle 449"/>
              <p:cNvSpPr>
                <a:spLocks noChangeArrowheads="1"/>
              </p:cNvSpPr>
              <p:nvPr/>
            </p:nvSpPr>
            <p:spPr bwMode="auto">
              <a:xfrm>
                <a:off x="1382" y="1356"/>
                <a:ext cx="319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85" name="Rectangle 450"/>
              <p:cNvSpPr>
                <a:spLocks noChangeArrowheads="1"/>
              </p:cNvSpPr>
              <p:nvPr/>
            </p:nvSpPr>
            <p:spPr bwMode="auto">
              <a:xfrm>
                <a:off x="1701" y="13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86" name="Rectangle 451"/>
              <p:cNvSpPr>
                <a:spLocks noChangeArrowheads="1"/>
              </p:cNvSpPr>
              <p:nvPr/>
            </p:nvSpPr>
            <p:spPr bwMode="auto">
              <a:xfrm>
                <a:off x="2021" y="13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87" name="Rectangle 452"/>
              <p:cNvSpPr>
                <a:spLocks noChangeArrowheads="1"/>
              </p:cNvSpPr>
              <p:nvPr/>
            </p:nvSpPr>
            <p:spPr bwMode="auto">
              <a:xfrm>
                <a:off x="2341" y="13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88" name="Rectangle 453"/>
              <p:cNvSpPr>
                <a:spLocks noChangeArrowheads="1"/>
              </p:cNvSpPr>
              <p:nvPr/>
            </p:nvSpPr>
            <p:spPr bwMode="auto">
              <a:xfrm>
                <a:off x="2661" y="13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89" name="Rectangle 457"/>
              <p:cNvSpPr>
                <a:spLocks noChangeArrowheads="1"/>
              </p:cNvSpPr>
              <p:nvPr/>
            </p:nvSpPr>
            <p:spPr bwMode="auto">
              <a:xfrm>
                <a:off x="1062" y="15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90" name="Rectangle 458"/>
              <p:cNvSpPr>
                <a:spLocks noChangeArrowheads="1"/>
              </p:cNvSpPr>
              <p:nvPr/>
            </p:nvSpPr>
            <p:spPr bwMode="auto">
              <a:xfrm>
                <a:off x="1382" y="1596"/>
                <a:ext cx="319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91" name="Rectangle 459"/>
              <p:cNvSpPr>
                <a:spLocks noChangeArrowheads="1"/>
              </p:cNvSpPr>
              <p:nvPr/>
            </p:nvSpPr>
            <p:spPr bwMode="auto">
              <a:xfrm>
                <a:off x="1701" y="15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92" name="Rectangle 460"/>
              <p:cNvSpPr>
                <a:spLocks noChangeArrowheads="1"/>
              </p:cNvSpPr>
              <p:nvPr/>
            </p:nvSpPr>
            <p:spPr bwMode="auto">
              <a:xfrm>
                <a:off x="2021" y="15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93" name="Rectangle 461"/>
              <p:cNvSpPr>
                <a:spLocks noChangeArrowheads="1"/>
              </p:cNvSpPr>
              <p:nvPr/>
            </p:nvSpPr>
            <p:spPr bwMode="auto">
              <a:xfrm>
                <a:off x="2341" y="15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94" name="Rectangle 462"/>
              <p:cNvSpPr>
                <a:spLocks noChangeArrowheads="1"/>
              </p:cNvSpPr>
              <p:nvPr/>
            </p:nvSpPr>
            <p:spPr bwMode="auto">
              <a:xfrm>
                <a:off x="2661" y="15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95" name="Rectangle 466"/>
              <p:cNvSpPr>
                <a:spLocks noChangeArrowheads="1"/>
              </p:cNvSpPr>
              <p:nvPr/>
            </p:nvSpPr>
            <p:spPr bwMode="auto">
              <a:xfrm>
                <a:off x="1062" y="18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96" name="Rectangle 467"/>
              <p:cNvSpPr>
                <a:spLocks noChangeArrowheads="1"/>
              </p:cNvSpPr>
              <p:nvPr/>
            </p:nvSpPr>
            <p:spPr bwMode="auto">
              <a:xfrm>
                <a:off x="1382" y="1836"/>
                <a:ext cx="319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97" name="Rectangle 468"/>
              <p:cNvSpPr>
                <a:spLocks noChangeArrowheads="1"/>
              </p:cNvSpPr>
              <p:nvPr/>
            </p:nvSpPr>
            <p:spPr bwMode="auto">
              <a:xfrm>
                <a:off x="1701" y="18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198" name="Rectangle 469"/>
              <p:cNvSpPr>
                <a:spLocks noChangeArrowheads="1"/>
              </p:cNvSpPr>
              <p:nvPr/>
            </p:nvSpPr>
            <p:spPr bwMode="auto">
              <a:xfrm>
                <a:off x="2021" y="18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199" name="Rectangle 470"/>
              <p:cNvSpPr>
                <a:spLocks noChangeArrowheads="1"/>
              </p:cNvSpPr>
              <p:nvPr/>
            </p:nvSpPr>
            <p:spPr bwMode="auto">
              <a:xfrm>
                <a:off x="2341" y="18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00" name="Rectangle 471"/>
              <p:cNvSpPr>
                <a:spLocks noChangeArrowheads="1"/>
              </p:cNvSpPr>
              <p:nvPr/>
            </p:nvSpPr>
            <p:spPr bwMode="auto">
              <a:xfrm>
                <a:off x="2661" y="18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01" name="Rectangle 475"/>
              <p:cNvSpPr>
                <a:spLocks noChangeArrowheads="1"/>
              </p:cNvSpPr>
              <p:nvPr/>
            </p:nvSpPr>
            <p:spPr bwMode="auto">
              <a:xfrm>
                <a:off x="1062" y="20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02" name="Rectangle 476"/>
              <p:cNvSpPr>
                <a:spLocks noChangeArrowheads="1"/>
              </p:cNvSpPr>
              <p:nvPr/>
            </p:nvSpPr>
            <p:spPr bwMode="auto">
              <a:xfrm>
                <a:off x="1382" y="2076"/>
                <a:ext cx="319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03" name="Rectangle 477"/>
              <p:cNvSpPr>
                <a:spLocks noChangeArrowheads="1"/>
              </p:cNvSpPr>
              <p:nvPr/>
            </p:nvSpPr>
            <p:spPr bwMode="auto">
              <a:xfrm>
                <a:off x="1701" y="20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04" name="Rectangle 478"/>
              <p:cNvSpPr>
                <a:spLocks noChangeArrowheads="1"/>
              </p:cNvSpPr>
              <p:nvPr/>
            </p:nvSpPr>
            <p:spPr bwMode="auto">
              <a:xfrm>
                <a:off x="2021" y="20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05" name="Rectangle 479"/>
              <p:cNvSpPr>
                <a:spLocks noChangeArrowheads="1"/>
              </p:cNvSpPr>
              <p:nvPr/>
            </p:nvSpPr>
            <p:spPr bwMode="auto">
              <a:xfrm>
                <a:off x="2341" y="20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06" name="Rectangle 480"/>
              <p:cNvSpPr>
                <a:spLocks noChangeArrowheads="1"/>
              </p:cNvSpPr>
              <p:nvPr/>
            </p:nvSpPr>
            <p:spPr bwMode="auto">
              <a:xfrm>
                <a:off x="2661" y="20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07" name="Rectangle 484"/>
              <p:cNvSpPr>
                <a:spLocks noChangeArrowheads="1"/>
              </p:cNvSpPr>
              <p:nvPr/>
            </p:nvSpPr>
            <p:spPr bwMode="auto">
              <a:xfrm>
                <a:off x="1062" y="23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08" name="Rectangle 485"/>
              <p:cNvSpPr>
                <a:spLocks noChangeArrowheads="1"/>
              </p:cNvSpPr>
              <p:nvPr/>
            </p:nvSpPr>
            <p:spPr bwMode="auto">
              <a:xfrm>
                <a:off x="1382" y="2316"/>
                <a:ext cx="319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09" name="Rectangle 486"/>
              <p:cNvSpPr>
                <a:spLocks noChangeArrowheads="1"/>
              </p:cNvSpPr>
              <p:nvPr/>
            </p:nvSpPr>
            <p:spPr bwMode="auto">
              <a:xfrm>
                <a:off x="1701" y="23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10" name="Rectangle 487"/>
              <p:cNvSpPr>
                <a:spLocks noChangeArrowheads="1"/>
              </p:cNvSpPr>
              <p:nvPr/>
            </p:nvSpPr>
            <p:spPr bwMode="auto">
              <a:xfrm>
                <a:off x="2021" y="23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11" name="Rectangle 488"/>
              <p:cNvSpPr>
                <a:spLocks noChangeArrowheads="1"/>
              </p:cNvSpPr>
              <p:nvPr/>
            </p:nvSpPr>
            <p:spPr bwMode="auto">
              <a:xfrm>
                <a:off x="2341" y="23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12" name="Rectangle 489"/>
              <p:cNvSpPr>
                <a:spLocks noChangeArrowheads="1"/>
              </p:cNvSpPr>
              <p:nvPr/>
            </p:nvSpPr>
            <p:spPr bwMode="auto">
              <a:xfrm>
                <a:off x="2661" y="23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13" name="Rectangle 493"/>
              <p:cNvSpPr>
                <a:spLocks noChangeArrowheads="1"/>
              </p:cNvSpPr>
              <p:nvPr/>
            </p:nvSpPr>
            <p:spPr bwMode="auto">
              <a:xfrm>
                <a:off x="1062" y="25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14" name="Rectangle 494"/>
              <p:cNvSpPr>
                <a:spLocks noChangeArrowheads="1"/>
              </p:cNvSpPr>
              <p:nvPr/>
            </p:nvSpPr>
            <p:spPr bwMode="auto">
              <a:xfrm>
                <a:off x="1382" y="2556"/>
                <a:ext cx="319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15" name="Rectangle 495"/>
              <p:cNvSpPr>
                <a:spLocks noChangeArrowheads="1"/>
              </p:cNvSpPr>
              <p:nvPr/>
            </p:nvSpPr>
            <p:spPr bwMode="auto">
              <a:xfrm>
                <a:off x="1701" y="25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16" name="Rectangle 496"/>
              <p:cNvSpPr>
                <a:spLocks noChangeArrowheads="1"/>
              </p:cNvSpPr>
              <p:nvPr/>
            </p:nvSpPr>
            <p:spPr bwMode="auto">
              <a:xfrm>
                <a:off x="2021" y="25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17" name="Rectangle 497"/>
              <p:cNvSpPr>
                <a:spLocks noChangeArrowheads="1"/>
              </p:cNvSpPr>
              <p:nvPr/>
            </p:nvSpPr>
            <p:spPr bwMode="auto">
              <a:xfrm>
                <a:off x="2341" y="25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18" name="Rectangle 498"/>
              <p:cNvSpPr>
                <a:spLocks noChangeArrowheads="1"/>
              </p:cNvSpPr>
              <p:nvPr/>
            </p:nvSpPr>
            <p:spPr bwMode="auto">
              <a:xfrm>
                <a:off x="2661" y="25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19" name="Rectangle 502"/>
              <p:cNvSpPr>
                <a:spLocks noChangeArrowheads="1"/>
              </p:cNvSpPr>
              <p:nvPr/>
            </p:nvSpPr>
            <p:spPr bwMode="auto">
              <a:xfrm>
                <a:off x="1062" y="27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20" name="Rectangle 503"/>
              <p:cNvSpPr>
                <a:spLocks noChangeArrowheads="1"/>
              </p:cNvSpPr>
              <p:nvPr/>
            </p:nvSpPr>
            <p:spPr bwMode="auto">
              <a:xfrm>
                <a:off x="1382" y="2796"/>
                <a:ext cx="319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21" name="Rectangle 504"/>
              <p:cNvSpPr>
                <a:spLocks noChangeArrowheads="1"/>
              </p:cNvSpPr>
              <p:nvPr/>
            </p:nvSpPr>
            <p:spPr bwMode="auto">
              <a:xfrm>
                <a:off x="1701" y="27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22" name="Rectangle 505"/>
              <p:cNvSpPr>
                <a:spLocks noChangeArrowheads="1"/>
              </p:cNvSpPr>
              <p:nvPr/>
            </p:nvSpPr>
            <p:spPr bwMode="auto">
              <a:xfrm>
                <a:off x="2021" y="27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23" name="Rectangle 506"/>
              <p:cNvSpPr>
                <a:spLocks noChangeArrowheads="1"/>
              </p:cNvSpPr>
              <p:nvPr/>
            </p:nvSpPr>
            <p:spPr bwMode="auto">
              <a:xfrm>
                <a:off x="2341" y="27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24" name="Rectangle 507"/>
              <p:cNvSpPr>
                <a:spLocks noChangeArrowheads="1"/>
              </p:cNvSpPr>
              <p:nvPr/>
            </p:nvSpPr>
            <p:spPr bwMode="auto">
              <a:xfrm>
                <a:off x="2661" y="27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25" name="Rectangle 511"/>
              <p:cNvSpPr>
                <a:spLocks noChangeArrowheads="1"/>
              </p:cNvSpPr>
              <p:nvPr/>
            </p:nvSpPr>
            <p:spPr bwMode="auto">
              <a:xfrm>
                <a:off x="1062" y="30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26" name="Rectangle 512"/>
              <p:cNvSpPr>
                <a:spLocks noChangeArrowheads="1"/>
              </p:cNvSpPr>
              <p:nvPr/>
            </p:nvSpPr>
            <p:spPr bwMode="auto">
              <a:xfrm>
                <a:off x="1382" y="3036"/>
                <a:ext cx="319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27" name="Rectangle 513"/>
              <p:cNvSpPr>
                <a:spLocks noChangeArrowheads="1"/>
              </p:cNvSpPr>
              <p:nvPr/>
            </p:nvSpPr>
            <p:spPr bwMode="auto">
              <a:xfrm>
                <a:off x="1701" y="30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28" name="Rectangle 514"/>
              <p:cNvSpPr>
                <a:spLocks noChangeArrowheads="1"/>
              </p:cNvSpPr>
              <p:nvPr/>
            </p:nvSpPr>
            <p:spPr bwMode="auto">
              <a:xfrm>
                <a:off x="2021" y="30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29" name="Rectangle 515"/>
              <p:cNvSpPr>
                <a:spLocks noChangeArrowheads="1"/>
              </p:cNvSpPr>
              <p:nvPr/>
            </p:nvSpPr>
            <p:spPr bwMode="auto">
              <a:xfrm>
                <a:off x="2341" y="30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30" name="Rectangle 516"/>
              <p:cNvSpPr>
                <a:spLocks noChangeArrowheads="1"/>
              </p:cNvSpPr>
              <p:nvPr/>
            </p:nvSpPr>
            <p:spPr bwMode="auto">
              <a:xfrm>
                <a:off x="2661" y="30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31" name="Rectangle 520"/>
              <p:cNvSpPr>
                <a:spLocks noChangeArrowheads="1"/>
              </p:cNvSpPr>
              <p:nvPr/>
            </p:nvSpPr>
            <p:spPr bwMode="auto">
              <a:xfrm>
                <a:off x="1062" y="32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32" name="Rectangle 521"/>
              <p:cNvSpPr>
                <a:spLocks noChangeArrowheads="1"/>
              </p:cNvSpPr>
              <p:nvPr/>
            </p:nvSpPr>
            <p:spPr bwMode="auto">
              <a:xfrm>
                <a:off x="1382" y="3276"/>
                <a:ext cx="319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33" name="Rectangle 522"/>
              <p:cNvSpPr>
                <a:spLocks noChangeArrowheads="1"/>
              </p:cNvSpPr>
              <p:nvPr/>
            </p:nvSpPr>
            <p:spPr bwMode="auto">
              <a:xfrm>
                <a:off x="1701" y="32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34" name="Rectangle 523"/>
              <p:cNvSpPr>
                <a:spLocks noChangeArrowheads="1"/>
              </p:cNvSpPr>
              <p:nvPr/>
            </p:nvSpPr>
            <p:spPr bwMode="auto">
              <a:xfrm>
                <a:off x="2021" y="32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35" name="Rectangle 524"/>
              <p:cNvSpPr>
                <a:spLocks noChangeArrowheads="1"/>
              </p:cNvSpPr>
              <p:nvPr/>
            </p:nvSpPr>
            <p:spPr bwMode="auto">
              <a:xfrm>
                <a:off x="2341" y="32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36" name="Rectangle 525"/>
              <p:cNvSpPr>
                <a:spLocks noChangeArrowheads="1"/>
              </p:cNvSpPr>
              <p:nvPr/>
            </p:nvSpPr>
            <p:spPr bwMode="auto">
              <a:xfrm>
                <a:off x="2661" y="32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37" name="Rectangle 529"/>
              <p:cNvSpPr>
                <a:spLocks noChangeArrowheads="1"/>
              </p:cNvSpPr>
              <p:nvPr/>
            </p:nvSpPr>
            <p:spPr bwMode="auto">
              <a:xfrm>
                <a:off x="1062" y="35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38" name="Rectangle 530"/>
              <p:cNvSpPr>
                <a:spLocks noChangeArrowheads="1"/>
              </p:cNvSpPr>
              <p:nvPr/>
            </p:nvSpPr>
            <p:spPr bwMode="auto">
              <a:xfrm>
                <a:off x="1382" y="3516"/>
                <a:ext cx="319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39" name="Rectangle 531"/>
              <p:cNvSpPr>
                <a:spLocks noChangeArrowheads="1"/>
              </p:cNvSpPr>
              <p:nvPr/>
            </p:nvSpPr>
            <p:spPr bwMode="auto">
              <a:xfrm>
                <a:off x="1701" y="35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40" name="Rectangle 532"/>
              <p:cNvSpPr>
                <a:spLocks noChangeArrowheads="1"/>
              </p:cNvSpPr>
              <p:nvPr/>
            </p:nvSpPr>
            <p:spPr bwMode="auto">
              <a:xfrm>
                <a:off x="2021" y="35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41" name="Rectangle 533"/>
              <p:cNvSpPr>
                <a:spLocks noChangeArrowheads="1"/>
              </p:cNvSpPr>
              <p:nvPr/>
            </p:nvSpPr>
            <p:spPr bwMode="auto">
              <a:xfrm>
                <a:off x="2341" y="35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42" name="Rectangle 534"/>
              <p:cNvSpPr>
                <a:spLocks noChangeArrowheads="1"/>
              </p:cNvSpPr>
              <p:nvPr/>
            </p:nvSpPr>
            <p:spPr bwMode="auto">
              <a:xfrm>
                <a:off x="2661" y="35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43" name="Rectangle 538"/>
              <p:cNvSpPr>
                <a:spLocks noChangeArrowheads="1"/>
              </p:cNvSpPr>
              <p:nvPr/>
            </p:nvSpPr>
            <p:spPr bwMode="auto">
              <a:xfrm>
                <a:off x="1062" y="37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44" name="Rectangle 539"/>
              <p:cNvSpPr>
                <a:spLocks noChangeArrowheads="1"/>
              </p:cNvSpPr>
              <p:nvPr/>
            </p:nvSpPr>
            <p:spPr bwMode="auto">
              <a:xfrm>
                <a:off x="1382" y="3756"/>
                <a:ext cx="319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45" name="Rectangle 540"/>
              <p:cNvSpPr>
                <a:spLocks noChangeArrowheads="1"/>
              </p:cNvSpPr>
              <p:nvPr/>
            </p:nvSpPr>
            <p:spPr bwMode="auto">
              <a:xfrm>
                <a:off x="1701" y="37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46" name="Rectangle 541"/>
              <p:cNvSpPr>
                <a:spLocks noChangeArrowheads="1"/>
              </p:cNvSpPr>
              <p:nvPr/>
            </p:nvSpPr>
            <p:spPr bwMode="auto">
              <a:xfrm>
                <a:off x="2021" y="37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47" name="Rectangle 542"/>
              <p:cNvSpPr>
                <a:spLocks noChangeArrowheads="1"/>
              </p:cNvSpPr>
              <p:nvPr/>
            </p:nvSpPr>
            <p:spPr bwMode="auto">
              <a:xfrm>
                <a:off x="2341" y="37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48" name="Rectangle 543"/>
              <p:cNvSpPr>
                <a:spLocks noChangeArrowheads="1"/>
              </p:cNvSpPr>
              <p:nvPr/>
            </p:nvSpPr>
            <p:spPr bwMode="auto">
              <a:xfrm>
                <a:off x="2661" y="37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49" name="Rectangle 545"/>
              <p:cNvSpPr>
                <a:spLocks noChangeArrowheads="1"/>
              </p:cNvSpPr>
              <p:nvPr/>
            </p:nvSpPr>
            <p:spPr bwMode="auto">
              <a:xfrm>
                <a:off x="1062" y="642"/>
                <a:ext cx="960" cy="714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50" name="Rectangle 546"/>
              <p:cNvSpPr>
                <a:spLocks noChangeArrowheads="1"/>
              </p:cNvSpPr>
              <p:nvPr/>
            </p:nvSpPr>
            <p:spPr bwMode="auto">
              <a:xfrm>
                <a:off x="2022" y="642"/>
                <a:ext cx="959" cy="714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51" name="Line 547"/>
              <p:cNvSpPr>
                <a:spLocks noChangeShapeType="1"/>
              </p:cNvSpPr>
              <p:nvPr/>
            </p:nvSpPr>
            <p:spPr bwMode="auto">
              <a:xfrm>
                <a:off x="102" y="642"/>
                <a:ext cx="287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252" name="Line 548"/>
              <p:cNvSpPr>
                <a:spLocks noChangeShapeType="1"/>
              </p:cNvSpPr>
              <p:nvPr/>
            </p:nvSpPr>
            <p:spPr bwMode="auto">
              <a:xfrm>
                <a:off x="102" y="1602"/>
                <a:ext cx="287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253" name="Text Box 550"/>
              <p:cNvSpPr txBox="1">
                <a:spLocks noChangeArrowheads="1"/>
              </p:cNvSpPr>
              <p:nvPr/>
            </p:nvSpPr>
            <p:spPr bwMode="auto">
              <a:xfrm>
                <a:off x="1039" y="882"/>
                <a:ext cx="1005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9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Класс тысяч</a:t>
                </a:r>
              </a:p>
            </p:txBody>
          </p:sp>
          <p:sp>
            <p:nvSpPr>
              <p:cNvPr id="6254" name="Text Box 551"/>
              <p:cNvSpPr txBox="1">
                <a:spLocks noChangeArrowheads="1"/>
              </p:cNvSpPr>
              <p:nvPr/>
            </p:nvSpPr>
            <p:spPr bwMode="auto">
              <a:xfrm>
                <a:off x="1936" y="870"/>
                <a:ext cx="1142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9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Класс единиц </a:t>
                </a:r>
              </a:p>
            </p:txBody>
          </p:sp>
          <p:sp>
            <p:nvSpPr>
              <p:cNvPr id="6255" name="Text Box 555"/>
              <p:cNvSpPr txBox="1">
                <a:spLocks noChangeArrowheads="1"/>
              </p:cNvSpPr>
              <p:nvPr/>
            </p:nvSpPr>
            <p:spPr bwMode="auto">
              <a:xfrm>
                <a:off x="1062" y="1362"/>
                <a:ext cx="4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8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сот.</a:t>
                </a:r>
              </a:p>
            </p:txBody>
          </p:sp>
          <p:sp>
            <p:nvSpPr>
              <p:cNvPr id="6256" name="Text Box 556"/>
              <p:cNvSpPr txBox="1">
                <a:spLocks noChangeArrowheads="1"/>
              </p:cNvSpPr>
              <p:nvPr/>
            </p:nvSpPr>
            <p:spPr bwMode="auto">
              <a:xfrm>
                <a:off x="1382" y="1362"/>
                <a:ext cx="4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8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дес.</a:t>
                </a:r>
              </a:p>
            </p:txBody>
          </p:sp>
          <p:sp>
            <p:nvSpPr>
              <p:cNvPr id="6257" name="Text Box 557"/>
              <p:cNvSpPr txBox="1">
                <a:spLocks noChangeArrowheads="1"/>
              </p:cNvSpPr>
              <p:nvPr/>
            </p:nvSpPr>
            <p:spPr bwMode="auto">
              <a:xfrm>
                <a:off x="1656" y="1362"/>
                <a:ext cx="4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8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ед.</a:t>
                </a:r>
              </a:p>
            </p:txBody>
          </p:sp>
          <p:sp>
            <p:nvSpPr>
              <p:cNvPr id="6258" name="Text Box 558"/>
              <p:cNvSpPr txBox="1">
                <a:spLocks noChangeArrowheads="1"/>
              </p:cNvSpPr>
              <p:nvPr/>
            </p:nvSpPr>
            <p:spPr bwMode="auto">
              <a:xfrm>
                <a:off x="2022" y="1362"/>
                <a:ext cx="4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8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сот.</a:t>
                </a:r>
              </a:p>
            </p:txBody>
          </p:sp>
          <p:sp>
            <p:nvSpPr>
              <p:cNvPr id="6259" name="Text Box 559"/>
              <p:cNvSpPr txBox="1">
                <a:spLocks noChangeArrowheads="1"/>
              </p:cNvSpPr>
              <p:nvPr/>
            </p:nvSpPr>
            <p:spPr bwMode="auto">
              <a:xfrm>
                <a:off x="2341" y="1362"/>
                <a:ext cx="4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8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дес.</a:t>
                </a:r>
              </a:p>
            </p:txBody>
          </p:sp>
          <p:sp>
            <p:nvSpPr>
              <p:cNvPr id="6260" name="Text Box 560"/>
              <p:cNvSpPr txBox="1">
                <a:spLocks noChangeArrowheads="1"/>
              </p:cNvSpPr>
              <p:nvPr/>
            </p:nvSpPr>
            <p:spPr bwMode="auto">
              <a:xfrm>
                <a:off x="2616" y="1362"/>
                <a:ext cx="4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8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ед.</a:t>
                </a:r>
              </a:p>
            </p:txBody>
          </p:sp>
          <p:sp>
            <p:nvSpPr>
              <p:cNvPr id="6261" name="Rectangle 564"/>
              <p:cNvSpPr>
                <a:spLocks noChangeArrowheads="1"/>
              </p:cNvSpPr>
              <p:nvPr/>
            </p:nvSpPr>
            <p:spPr bwMode="auto">
              <a:xfrm>
                <a:off x="1062" y="39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62" name="Rectangle 565"/>
              <p:cNvSpPr>
                <a:spLocks noChangeArrowheads="1"/>
              </p:cNvSpPr>
              <p:nvPr/>
            </p:nvSpPr>
            <p:spPr bwMode="auto">
              <a:xfrm>
                <a:off x="1382" y="3996"/>
                <a:ext cx="319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63" name="Rectangle 566"/>
              <p:cNvSpPr>
                <a:spLocks noChangeArrowheads="1"/>
              </p:cNvSpPr>
              <p:nvPr/>
            </p:nvSpPr>
            <p:spPr bwMode="auto">
              <a:xfrm>
                <a:off x="1701" y="39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64" name="Rectangle 567"/>
              <p:cNvSpPr>
                <a:spLocks noChangeArrowheads="1"/>
              </p:cNvSpPr>
              <p:nvPr/>
            </p:nvSpPr>
            <p:spPr bwMode="auto">
              <a:xfrm>
                <a:off x="2021" y="39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65" name="Rectangle 568"/>
              <p:cNvSpPr>
                <a:spLocks noChangeArrowheads="1"/>
              </p:cNvSpPr>
              <p:nvPr/>
            </p:nvSpPr>
            <p:spPr bwMode="auto">
              <a:xfrm>
                <a:off x="2341" y="39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66" name="Rectangle 569"/>
              <p:cNvSpPr>
                <a:spLocks noChangeArrowheads="1"/>
              </p:cNvSpPr>
              <p:nvPr/>
            </p:nvSpPr>
            <p:spPr bwMode="auto">
              <a:xfrm>
                <a:off x="2661" y="39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67" name="Rectangle 445"/>
              <p:cNvSpPr>
                <a:spLocks noChangeArrowheads="1"/>
              </p:cNvSpPr>
              <p:nvPr/>
            </p:nvSpPr>
            <p:spPr bwMode="auto">
              <a:xfrm>
                <a:off x="102" y="13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68" name="Rectangle 446"/>
              <p:cNvSpPr>
                <a:spLocks noChangeArrowheads="1"/>
              </p:cNvSpPr>
              <p:nvPr/>
            </p:nvSpPr>
            <p:spPr bwMode="auto">
              <a:xfrm>
                <a:off x="422" y="13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69" name="Rectangle 447"/>
              <p:cNvSpPr>
                <a:spLocks noChangeArrowheads="1"/>
              </p:cNvSpPr>
              <p:nvPr/>
            </p:nvSpPr>
            <p:spPr bwMode="auto">
              <a:xfrm>
                <a:off x="742" y="13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70" name="Rectangle 454"/>
              <p:cNvSpPr>
                <a:spLocks noChangeArrowheads="1"/>
              </p:cNvSpPr>
              <p:nvPr/>
            </p:nvSpPr>
            <p:spPr bwMode="auto">
              <a:xfrm>
                <a:off x="102" y="15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71" name="Rectangle 455"/>
              <p:cNvSpPr>
                <a:spLocks noChangeArrowheads="1"/>
              </p:cNvSpPr>
              <p:nvPr/>
            </p:nvSpPr>
            <p:spPr bwMode="auto">
              <a:xfrm>
                <a:off x="422" y="15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72" name="Rectangle 456"/>
              <p:cNvSpPr>
                <a:spLocks noChangeArrowheads="1"/>
              </p:cNvSpPr>
              <p:nvPr/>
            </p:nvSpPr>
            <p:spPr bwMode="auto">
              <a:xfrm>
                <a:off x="742" y="15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73" name="Rectangle 463"/>
              <p:cNvSpPr>
                <a:spLocks noChangeArrowheads="1"/>
              </p:cNvSpPr>
              <p:nvPr/>
            </p:nvSpPr>
            <p:spPr bwMode="auto">
              <a:xfrm>
                <a:off x="102" y="18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74" name="Rectangle 464"/>
              <p:cNvSpPr>
                <a:spLocks noChangeArrowheads="1"/>
              </p:cNvSpPr>
              <p:nvPr/>
            </p:nvSpPr>
            <p:spPr bwMode="auto">
              <a:xfrm>
                <a:off x="422" y="18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75" name="Rectangle 465"/>
              <p:cNvSpPr>
                <a:spLocks noChangeArrowheads="1"/>
              </p:cNvSpPr>
              <p:nvPr/>
            </p:nvSpPr>
            <p:spPr bwMode="auto">
              <a:xfrm>
                <a:off x="742" y="18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76" name="Rectangle 472"/>
              <p:cNvSpPr>
                <a:spLocks noChangeArrowheads="1"/>
              </p:cNvSpPr>
              <p:nvPr/>
            </p:nvSpPr>
            <p:spPr bwMode="auto">
              <a:xfrm>
                <a:off x="102" y="20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77" name="Rectangle 473"/>
              <p:cNvSpPr>
                <a:spLocks noChangeArrowheads="1"/>
              </p:cNvSpPr>
              <p:nvPr/>
            </p:nvSpPr>
            <p:spPr bwMode="auto">
              <a:xfrm>
                <a:off x="422" y="20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78" name="Rectangle 474"/>
              <p:cNvSpPr>
                <a:spLocks noChangeArrowheads="1"/>
              </p:cNvSpPr>
              <p:nvPr/>
            </p:nvSpPr>
            <p:spPr bwMode="auto">
              <a:xfrm>
                <a:off x="742" y="20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79" name="Rectangle 481"/>
              <p:cNvSpPr>
                <a:spLocks noChangeArrowheads="1"/>
              </p:cNvSpPr>
              <p:nvPr/>
            </p:nvSpPr>
            <p:spPr bwMode="auto">
              <a:xfrm>
                <a:off x="102" y="23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80" name="Rectangle 482"/>
              <p:cNvSpPr>
                <a:spLocks noChangeArrowheads="1"/>
              </p:cNvSpPr>
              <p:nvPr/>
            </p:nvSpPr>
            <p:spPr bwMode="auto">
              <a:xfrm>
                <a:off x="422" y="23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81" name="Rectangle 483"/>
              <p:cNvSpPr>
                <a:spLocks noChangeArrowheads="1"/>
              </p:cNvSpPr>
              <p:nvPr/>
            </p:nvSpPr>
            <p:spPr bwMode="auto">
              <a:xfrm>
                <a:off x="742" y="23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82" name="Rectangle 490"/>
              <p:cNvSpPr>
                <a:spLocks noChangeArrowheads="1"/>
              </p:cNvSpPr>
              <p:nvPr/>
            </p:nvSpPr>
            <p:spPr bwMode="auto">
              <a:xfrm>
                <a:off x="102" y="25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83" name="Rectangle 491"/>
              <p:cNvSpPr>
                <a:spLocks noChangeArrowheads="1"/>
              </p:cNvSpPr>
              <p:nvPr/>
            </p:nvSpPr>
            <p:spPr bwMode="auto">
              <a:xfrm>
                <a:off x="422" y="25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84" name="Rectangle 492"/>
              <p:cNvSpPr>
                <a:spLocks noChangeArrowheads="1"/>
              </p:cNvSpPr>
              <p:nvPr/>
            </p:nvSpPr>
            <p:spPr bwMode="auto">
              <a:xfrm>
                <a:off x="742" y="25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85" name="Rectangle 499"/>
              <p:cNvSpPr>
                <a:spLocks noChangeArrowheads="1"/>
              </p:cNvSpPr>
              <p:nvPr/>
            </p:nvSpPr>
            <p:spPr bwMode="auto">
              <a:xfrm>
                <a:off x="102" y="27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86" name="Rectangle 500"/>
              <p:cNvSpPr>
                <a:spLocks noChangeArrowheads="1"/>
              </p:cNvSpPr>
              <p:nvPr/>
            </p:nvSpPr>
            <p:spPr bwMode="auto">
              <a:xfrm>
                <a:off x="422" y="27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87" name="Rectangle 501"/>
              <p:cNvSpPr>
                <a:spLocks noChangeArrowheads="1"/>
              </p:cNvSpPr>
              <p:nvPr/>
            </p:nvSpPr>
            <p:spPr bwMode="auto">
              <a:xfrm>
                <a:off x="742" y="27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88" name="Rectangle 508"/>
              <p:cNvSpPr>
                <a:spLocks noChangeArrowheads="1"/>
              </p:cNvSpPr>
              <p:nvPr/>
            </p:nvSpPr>
            <p:spPr bwMode="auto">
              <a:xfrm>
                <a:off x="102" y="30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89" name="Rectangle 509"/>
              <p:cNvSpPr>
                <a:spLocks noChangeArrowheads="1"/>
              </p:cNvSpPr>
              <p:nvPr/>
            </p:nvSpPr>
            <p:spPr bwMode="auto">
              <a:xfrm>
                <a:off x="422" y="30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90" name="Rectangle 510"/>
              <p:cNvSpPr>
                <a:spLocks noChangeArrowheads="1"/>
              </p:cNvSpPr>
              <p:nvPr/>
            </p:nvSpPr>
            <p:spPr bwMode="auto">
              <a:xfrm>
                <a:off x="742" y="303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91" name="Rectangle 517"/>
              <p:cNvSpPr>
                <a:spLocks noChangeArrowheads="1"/>
              </p:cNvSpPr>
              <p:nvPr/>
            </p:nvSpPr>
            <p:spPr bwMode="auto">
              <a:xfrm>
                <a:off x="102" y="32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92" name="Rectangle 518"/>
              <p:cNvSpPr>
                <a:spLocks noChangeArrowheads="1"/>
              </p:cNvSpPr>
              <p:nvPr/>
            </p:nvSpPr>
            <p:spPr bwMode="auto">
              <a:xfrm>
                <a:off x="422" y="32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93" name="Rectangle 519"/>
              <p:cNvSpPr>
                <a:spLocks noChangeArrowheads="1"/>
              </p:cNvSpPr>
              <p:nvPr/>
            </p:nvSpPr>
            <p:spPr bwMode="auto">
              <a:xfrm>
                <a:off x="742" y="327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94" name="Rectangle 526"/>
              <p:cNvSpPr>
                <a:spLocks noChangeArrowheads="1"/>
              </p:cNvSpPr>
              <p:nvPr/>
            </p:nvSpPr>
            <p:spPr bwMode="auto">
              <a:xfrm>
                <a:off x="102" y="35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95" name="Rectangle 527"/>
              <p:cNvSpPr>
                <a:spLocks noChangeArrowheads="1"/>
              </p:cNvSpPr>
              <p:nvPr/>
            </p:nvSpPr>
            <p:spPr bwMode="auto">
              <a:xfrm>
                <a:off x="422" y="35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96" name="Rectangle 528"/>
              <p:cNvSpPr>
                <a:spLocks noChangeArrowheads="1"/>
              </p:cNvSpPr>
              <p:nvPr/>
            </p:nvSpPr>
            <p:spPr bwMode="auto">
              <a:xfrm>
                <a:off x="742" y="351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97" name="Rectangle 535"/>
              <p:cNvSpPr>
                <a:spLocks noChangeArrowheads="1"/>
              </p:cNvSpPr>
              <p:nvPr/>
            </p:nvSpPr>
            <p:spPr bwMode="auto">
              <a:xfrm>
                <a:off x="102" y="37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98" name="Rectangle 536"/>
              <p:cNvSpPr>
                <a:spLocks noChangeArrowheads="1"/>
              </p:cNvSpPr>
              <p:nvPr/>
            </p:nvSpPr>
            <p:spPr bwMode="auto">
              <a:xfrm>
                <a:off x="422" y="37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299" name="Rectangle 537"/>
              <p:cNvSpPr>
                <a:spLocks noChangeArrowheads="1"/>
              </p:cNvSpPr>
              <p:nvPr/>
            </p:nvSpPr>
            <p:spPr bwMode="auto">
              <a:xfrm>
                <a:off x="742" y="375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00" name="Rectangle 544"/>
              <p:cNvSpPr>
                <a:spLocks noChangeArrowheads="1"/>
              </p:cNvSpPr>
              <p:nvPr/>
            </p:nvSpPr>
            <p:spPr bwMode="auto">
              <a:xfrm>
                <a:off x="102" y="642"/>
                <a:ext cx="960" cy="714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01" name="Text Box 549"/>
              <p:cNvSpPr txBox="1">
                <a:spLocks noChangeArrowheads="1"/>
              </p:cNvSpPr>
              <p:nvPr/>
            </p:nvSpPr>
            <p:spPr bwMode="auto">
              <a:xfrm>
                <a:off x="102" y="816"/>
                <a:ext cx="976" cy="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9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Класс миллионов</a:t>
                </a:r>
              </a:p>
            </p:txBody>
          </p:sp>
          <p:sp>
            <p:nvSpPr>
              <p:cNvPr id="6302" name="Text Box 552"/>
              <p:cNvSpPr txBox="1">
                <a:spLocks noChangeArrowheads="1"/>
              </p:cNvSpPr>
              <p:nvPr/>
            </p:nvSpPr>
            <p:spPr bwMode="auto">
              <a:xfrm>
                <a:off x="102" y="1356"/>
                <a:ext cx="4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8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сот.</a:t>
                </a:r>
              </a:p>
            </p:txBody>
          </p:sp>
          <p:sp>
            <p:nvSpPr>
              <p:cNvPr id="6303" name="Text Box 553"/>
              <p:cNvSpPr txBox="1">
                <a:spLocks noChangeArrowheads="1"/>
              </p:cNvSpPr>
              <p:nvPr/>
            </p:nvSpPr>
            <p:spPr bwMode="auto">
              <a:xfrm>
                <a:off x="399" y="1362"/>
                <a:ext cx="411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8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дес.</a:t>
                </a:r>
              </a:p>
            </p:txBody>
          </p:sp>
          <p:sp>
            <p:nvSpPr>
              <p:cNvPr id="6304" name="Text Box 554"/>
              <p:cNvSpPr txBox="1">
                <a:spLocks noChangeArrowheads="1"/>
              </p:cNvSpPr>
              <p:nvPr/>
            </p:nvSpPr>
            <p:spPr bwMode="auto">
              <a:xfrm>
                <a:off x="690" y="1356"/>
                <a:ext cx="4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fontAlgn="base" hangingPunct="1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1800">
                    <a:solidFill>
                      <a:srgbClr val="000000"/>
                    </a:solidFill>
                    <a:latin typeface="Tahoma" panose="020B0604030504040204" pitchFamily="34" charset="0"/>
                  </a:rPr>
                  <a:t>ед.</a:t>
                </a:r>
              </a:p>
            </p:txBody>
          </p:sp>
          <p:sp>
            <p:nvSpPr>
              <p:cNvPr id="6305" name="Rectangle 561"/>
              <p:cNvSpPr>
                <a:spLocks noChangeArrowheads="1"/>
              </p:cNvSpPr>
              <p:nvPr/>
            </p:nvSpPr>
            <p:spPr bwMode="auto">
              <a:xfrm>
                <a:off x="102" y="39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06" name="Rectangle 562"/>
              <p:cNvSpPr>
                <a:spLocks noChangeArrowheads="1"/>
              </p:cNvSpPr>
              <p:nvPr/>
            </p:nvSpPr>
            <p:spPr bwMode="auto">
              <a:xfrm>
                <a:off x="422" y="39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07" name="Rectangle 563"/>
              <p:cNvSpPr>
                <a:spLocks noChangeArrowheads="1"/>
              </p:cNvSpPr>
              <p:nvPr/>
            </p:nvSpPr>
            <p:spPr bwMode="auto">
              <a:xfrm>
                <a:off x="742" y="3996"/>
                <a:ext cx="3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6308" name="Line 570"/>
              <p:cNvSpPr>
                <a:spLocks noChangeShapeType="1"/>
              </p:cNvSpPr>
              <p:nvPr/>
            </p:nvSpPr>
            <p:spPr bwMode="auto">
              <a:xfrm>
                <a:off x="108" y="652"/>
                <a:ext cx="0" cy="3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09" name="Line 571"/>
              <p:cNvSpPr>
                <a:spLocks noChangeShapeType="1"/>
              </p:cNvSpPr>
              <p:nvPr/>
            </p:nvSpPr>
            <p:spPr bwMode="auto">
              <a:xfrm>
                <a:off x="1060" y="648"/>
                <a:ext cx="0" cy="3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10" name="Line 572"/>
              <p:cNvSpPr>
                <a:spLocks noChangeShapeType="1"/>
              </p:cNvSpPr>
              <p:nvPr/>
            </p:nvSpPr>
            <p:spPr bwMode="auto">
              <a:xfrm>
                <a:off x="2026" y="652"/>
                <a:ext cx="0" cy="357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6311" name="Line 573"/>
              <p:cNvSpPr>
                <a:spLocks noChangeShapeType="1"/>
              </p:cNvSpPr>
              <p:nvPr/>
            </p:nvSpPr>
            <p:spPr bwMode="auto">
              <a:xfrm>
                <a:off x="100" y="4232"/>
                <a:ext cx="287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170" name="Text Box 631"/>
            <p:cNvSpPr txBox="1">
              <a:spLocks noChangeArrowheads="1"/>
            </p:cNvSpPr>
            <p:nvPr/>
          </p:nvSpPr>
          <p:spPr bwMode="auto">
            <a:xfrm>
              <a:off x="576" y="1776"/>
              <a:ext cx="147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2        3   5</a:t>
              </a:r>
            </a:p>
          </p:txBody>
        </p:sp>
        <p:sp>
          <p:nvSpPr>
            <p:cNvPr id="6171" name="Text Box 632"/>
            <p:cNvSpPr txBox="1">
              <a:spLocks noChangeArrowheads="1"/>
            </p:cNvSpPr>
            <p:nvPr/>
          </p:nvSpPr>
          <p:spPr bwMode="auto">
            <a:xfrm>
              <a:off x="1200" y="2016"/>
              <a:ext cx="15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2   3   5</a:t>
              </a:r>
            </a:p>
          </p:txBody>
        </p:sp>
        <p:sp>
          <p:nvSpPr>
            <p:cNvPr id="6172" name="Text Box 633"/>
            <p:cNvSpPr txBox="1">
              <a:spLocks noChangeArrowheads="1"/>
            </p:cNvSpPr>
            <p:nvPr/>
          </p:nvSpPr>
          <p:spPr bwMode="auto">
            <a:xfrm>
              <a:off x="864" y="2256"/>
              <a:ext cx="15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2        3   5 </a:t>
              </a:r>
            </a:p>
          </p:txBody>
        </p:sp>
        <p:sp>
          <p:nvSpPr>
            <p:cNvPr id="6173" name="Text Box 634"/>
            <p:cNvSpPr txBox="1">
              <a:spLocks noChangeArrowheads="1"/>
            </p:cNvSpPr>
            <p:nvPr/>
          </p:nvSpPr>
          <p:spPr bwMode="auto">
            <a:xfrm>
              <a:off x="240" y="2496"/>
              <a:ext cx="181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2             3   5</a:t>
              </a:r>
            </a:p>
          </p:txBody>
        </p:sp>
        <p:sp>
          <p:nvSpPr>
            <p:cNvPr id="6174" name="Text Box 635"/>
            <p:cNvSpPr txBox="1">
              <a:spLocks noChangeArrowheads="1"/>
            </p:cNvSpPr>
            <p:nvPr/>
          </p:nvSpPr>
          <p:spPr bwMode="auto">
            <a:xfrm>
              <a:off x="528" y="2736"/>
              <a:ext cx="152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2   3        5</a:t>
              </a:r>
            </a:p>
          </p:txBody>
        </p:sp>
        <p:sp>
          <p:nvSpPr>
            <p:cNvPr id="6175" name="Text Box 636"/>
            <p:cNvSpPr txBox="1">
              <a:spLocks noChangeArrowheads="1"/>
            </p:cNvSpPr>
            <p:nvPr/>
          </p:nvSpPr>
          <p:spPr bwMode="auto">
            <a:xfrm>
              <a:off x="240" y="2976"/>
              <a:ext cx="182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2         3        5</a:t>
              </a:r>
            </a:p>
          </p:txBody>
        </p:sp>
        <p:sp>
          <p:nvSpPr>
            <p:cNvPr id="6176" name="Text Box 640"/>
            <p:cNvSpPr txBox="1">
              <a:spLocks noChangeArrowheads="1"/>
            </p:cNvSpPr>
            <p:nvPr/>
          </p:nvSpPr>
          <p:spPr bwMode="auto">
            <a:xfrm>
              <a:off x="576" y="3216"/>
              <a:ext cx="133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2   3   5</a:t>
              </a:r>
            </a:p>
          </p:txBody>
        </p:sp>
        <p:sp>
          <p:nvSpPr>
            <p:cNvPr id="6177" name="Text Box 630"/>
            <p:cNvSpPr txBox="1">
              <a:spLocks noChangeArrowheads="1"/>
            </p:cNvSpPr>
            <p:nvPr/>
          </p:nvSpPr>
          <p:spPr bwMode="auto">
            <a:xfrm>
              <a:off x="864" y="1536"/>
              <a:ext cx="162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2   3   5</a:t>
              </a:r>
            </a:p>
          </p:txBody>
        </p:sp>
        <p:sp>
          <p:nvSpPr>
            <p:cNvPr id="6178" name="Text Box 700"/>
            <p:cNvSpPr txBox="1">
              <a:spLocks noChangeArrowheads="1"/>
            </p:cNvSpPr>
            <p:nvPr/>
          </p:nvSpPr>
          <p:spPr bwMode="auto">
            <a:xfrm>
              <a:off x="864" y="3888"/>
              <a:ext cx="133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2   3   5</a:t>
              </a:r>
            </a:p>
          </p:txBody>
        </p:sp>
        <p:sp>
          <p:nvSpPr>
            <p:cNvPr id="6179" name="Text Box 701"/>
            <p:cNvSpPr txBox="1">
              <a:spLocks noChangeArrowheads="1"/>
            </p:cNvSpPr>
            <p:nvPr/>
          </p:nvSpPr>
          <p:spPr bwMode="auto">
            <a:xfrm>
              <a:off x="528" y="3696"/>
              <a:ext cx="182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2         3        5</a:t>
              </a:r>
            </a:p>
          </p:txBody>
        </p:sp>
        <p:sp>
          <p:nvSpPr>
            <p:cNvPr id="6180" name="Text Box 702"/>
            <p:cNvSpPr txBox="1">
              <a:spLocks noChangeArrowheads="1"/>
            </p:cNvSpPr>
            <p:nvPr/>
          </p:nvSpPr>
          <p:spPr bwMode="auto">
            <a:xfrm>
              <a:off x="240" y="3456"/>
              <a:ext cx="15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2        3   5 </a:t>
              </a:r>
            </a:p>
          </p:txBody>
        </p:sp>
        <p:sp>
          <p:nvSpPr>
            <p:cNvPr id="6181" name="Text Box 704"/>
            <p:cNvSpPr txBox="1">
              <a:spLocks noChangeArrowheads="1"/>
            </p:cNvSpPr>
            <p:nvPr/>
          </p:nvSpPr>
          <p:spPr bwMode="auto">
            <a:xfrm>
              <a:off x="2496" y="1536"/>
              <a:ext cx="15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4        6   8 </a:t>
              </a:r>
            </a:p>
          </p:txBody>
        </p:sp>
        <p:sp>
          <p:nvSpPr>
            <p:cNvPr id="6182" name="Text Box 705"/>
            <p:cNvSpPr txBox="1">
              <a:spLocks noChangeArrowheads="1"/>
            </p:cNvSpPr>
            <p:nvPr/>
          </p:nvSpPr>
          <p:spPr bwMode="auto">
            <a:xfrm>
              <a:off x="2208" y="1776"/>
              <a:ext cx="155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0000"/>
                  </a:solidFill>
                  <a:latin typeface="Arial" panose="020B0604020202020204" pitchFamily="34" charset="0"/>
                </a:rPr>
                <a:t>9        1   4 </a:t>
              </a:r>
            </a:p>
          </p:txBody>
        </p:sp>
      </p:grpSp>
      <p:sp>
        <p:nvSpPr>
          <p:cNvPr id="6161" name="Text Box 894"/>
          <p:cNvSpPr txBox="1">
            <a:spLocks noChangeArrowheads="1"/>
          </p:cNvSpPr>
          <p:nvPr/>
        </p:nvSpPr>
        <p:spPr bwMode="auto">
          <a:xfrm>
            <a:off x="4953001" y="4343401"/>
            <a:ext cx="21240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000000"/>
                </a:solidFill>
                <a:latin typeface="Arial" panose="020B0604020202020204" pitchFamily="34" charset="0"/>
              </a:rPr>
              <a:t>5   2   2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162" name="Text Box 895"/>
          <p:cNvSpPr txBox="1">
            <a:spLocks noChangeArrowheads="1"/>
          </p:cNvSpPr>
          <p:nvPr/>
        </p:nvSpPr>
        <p:spPr bwMode="auto">
          <a:xfrm>
            <a:off x="4953000" y="5486401"/>
            <a:ext cx="2895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000000"/>
                </a:solidFill>
                <a:latin typeface="Arial" panose="020B0604020202020204" pitchFamily="34" charset="0"/>
              </a:rPr>
              <a:t>2         3        5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163" name="Text Box 896"/>
          <p:cNvSpPr txBox="1">
            <a:spLocks noChangeArrowheads="1"/>
          </p:cNvSpPr>
          <p:nvPr/>
        </p:nvSpPr>
        <p:spPr bwMode="auto">
          <a:xfrm>
            <a:off x="4953001" y="5867401"/>
            <a:ext cx="21240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000000"/>
                </a:solidFill>
                <a:latin typeface="Arial" panose="020B0604020202020204" pitchFamily="34" charset="0"/>
              </a:rPr>
              <a:t>2   3   5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164" name="Text Box 897"/>
          <p:cNvSpPr txBox="1">
            <a:spLocks noChangeArrowheads="1"/>
          </p:cNvSpPr>
          <p:nvPr/>
        </p:nvSpPr>
        <p:spPr bwMode="auto">
          <a:xfrm>
            <a:off x="6477001" y="5105401"/>
            <a:ext cx="21240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000000"/>
                </a:solidFill>
                <a:latin typeface="Arial" panose="020B0604020202020204" pitchFamily="34" charset="0"/>
              </a:rPr>
              <a:t>2   3   5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165" name="Text Box 898"/>
          <p:cNvSpPr txBox="1">
            <a:spLocks noChangeArrowheads="1"/>
          </p:cNvSpPr>
          <p:nvPr/>
        </p:nvSpPr>
        <p:spPr bwMode="auto">
          <a:xfrm>
            <a:off x="2362200" y="5867401"/>
            <a:ext cx="2895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000000"/>
                </a:solidFill>
                <a:latin typeface="Arial" panose="020B0604020202020204" pitchFamily="34" charset="0"/>
              </a:rPr>
              <a:t>2         3        5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166" name="Text Box 899"/>
          <p:cNvSpPr txBox="1">
            <a:spLocks noChangeArrowheads="1"/>
          </p:cNvSpPr>
          <p:nvPr/>
        </p:nvSpPr>
        <p:spPr bwMode="auto">
          <a:xfrm>
            <a:off x="5410200" y="4724401"/>
            <a:ext cx="2895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000000"/>
                </a:solidFill>
                <a:latin typeface="Arial" panose="020B0604020202020204" pitchFamily="34" charset="0"/>
              </a:rPr>
              <a:t>2         3        5</a:t>
            </a: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167" name="Text Box 706"/>
          <p:cNvSpPr txBox="1">
            <a:spLocks noChangeArrowheads="1"/>
          </p:cNvSpPr>
          <p:nvPr/>
        </p:nvSpPr>
        <p:spPr bwMode="auto">
          <a:xfrm>
            <a:off x="6019801" y="3962401"/>
            <a:ext cx="2466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000000"/>
                </a:solidFill>
                <a:latin typeface="Arial" panose="020B0604020202020204" pitchFamily="34" charset="0"/>
              </a:rPr>
              <a:t>7        7   6 </a:t>
            </a:r>
          </a:p>
        </p:txBody>
      </p:sp>
    </p:spTree>
    <p:extLst>
      <p:ext uri="{BB962C8B-B14F-4D97-AF65-F5344CB8AC3E}">
        <p14:creationId xmlns:p14="http://schemas.microsoft.com/office/powerpoint/2010/main" val="162801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 autoUpdateAnimBg="0"/>
      <p:bldP spid="8841" grpId="0" animBg="1"/>
      <p:bldP spid="8484" grpId="0" autoUpdateAnimBg="0"/>
      <p:bldP spid="8485" grpId="0" autoUpdateAnimBg="0"/>
      <p:bldP spid="8486" grpId="0" autoUpdateAnimBg="0"/>
      <p:bldP spid="8487" grpId="0" autoUpdateAnimBg="0"/>
      <p:bldP spid="8488" grpId="0" autoUpdateAnimBg="0"/>
      <p:bldP spid="8489" grpId="0" autoUpdateAnimBg="0"/>
      <p:bldP spid="8490" grpId="0" autoUpdateAnimBg="0"/>
      <p:bldP spid="8491" grpId="0" autoUpdateAnimBg="0"/>
      <p:bldP spid="8492" grpId="0" autoUpdateAnimBg="0"/>
      <p:bldP spid="8493" grpId="0" autoUpdateAnimBg="0"/>
      <p:bldP spid="8494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а 43 из 314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1158" y="0"/>
            <a:ext cx="3976224" cy="6518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167306" y="142853"/>
            <a:ext cx="52149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Выполни вычисления и раскрась: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328612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prstClr val="black"/>
                </a:solidFill>
              </a:rPr>
              <a:t>125 : 5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809852" y="5000636"/>
            <a:ext cx="642942" cy="3571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024034" y="35716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prstClr val="black"/>
                </a:solidFill>
              </a:rPr>
              <a:t>13 · 54 - 683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3238480" y="642918"/>
            <a:ext cx="785818" cy="428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738282" y="928670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prstClr val="black"/>
                </a:solidFill>
              </a:rPr>
              <a:t>27 · 14 : 9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2738414" y="1214422"/>
            <a:ext cx="576000" cy="252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81554" y="471488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prstClr val="black"/>
                </a:solidFill>
              </a:rPr>
              <a:t>13 · 0 + 24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rot="16200000" flipV="1">
            <a:off x="4810116" y="4429132"/>
            <a:ext cx="642942" cy="714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738282" y="471488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prstClr val="black"/>
                </a:solidFill>
              </a:rPr>
              <a:t>64 : 4 + 12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2166910" y="3571876"/>
            <a:ext cx="1785950" cy="64294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67306" y="321468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prstClr val="black"/>
                </a:solidFill>
              </a:rPr>
              <a:t>437 : 23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rot="10800000" flipV="1">
            <a:off x="4310050" y="3500438"/>
            <a:ext cx="928694" cy="4286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310182" y="5500702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>
                <a:solidFill>
                  <a:prstClr val="black"/>
                </a:solidFill>
              </a:rPr>
              <a:t>18 · 21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 rot="10800000" flipV="1">
            <a:off x="5024430" y="5786454"/>
            <a:ext cx="500066" cy="21431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310446" y="1285861"/>
            <a:ext cx="32147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Жёлтый – 28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Оранжевый – 19</a:t>
            </a:r>
          </a:p>
          <a:p>
            <a:pPr>
              <a:lnSpc>
                <a:spcPct val="150000"/>
              </a:lnSpc>
            </a:pPr>
            <a:r>
              <a:rPr lang="ru-RU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Розовый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- 24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Красный – 398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Синий – 42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Зелёный – 25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Сиреневый - 35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Коричневый - 387</a:t>
            </a:r>
          </a:p>
        </p:txBody>
      </p:sp>
    </p:spTree>
    <p:extLst>
      <p:ext uri="{BB962C8B-B14F-4D97-AF65-F5344CB8AC3E}">
        <p14:creationId xmlns:p14="http://schemas.microsoft.com/office/powerpoint/2010/main" val="237821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razukras.xytorok.ru/arhiv/neznaika/08.jpg"/>
          <p:cNvPicPr>
            <a:picLocks noChangeAspect="1" noChangeArrowheads="1"/>
          </p:cNvPicPr>
          <p:nvPr/>
        </p:nvPicPr>
        <p:blipFill>
          <a:blip r:embed="rId2"/>
          <a:srcRect r="7643"/>
          <a:stretch>
            <a:fillRect/>
          </a:stretch>
        </p:blipFill>
        <p:spPr bwMode="auto">
          <a:xfrm rot="5400000">
            <a:off x="2404660" y="262325"/>
            <a:ext cx="3969813" cy="573113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738282" y="142852"/>
            <a:ext cx="5786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Выполни вычисления и раскрась: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953256" y="1643050"/>
          <a:ext cx="3548066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4033"/>
                <a:gridCol w="1774033"/>
              </a:tblGrid>
              <a:tr h="3790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102 · 23 : 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жёлтый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901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1323:63 + 88:8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голубой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90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121:11 – 128:16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красный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90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43· 15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- 34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·18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зелёный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9017">
                <a:tc>
                  <a:txBody>
                    <a:bodyPr/>
                    <a:lstStyle/>
                    <a:p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·4 + 23=79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розовый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901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(х+32) ·19=1045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коричневый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953256" y="4214819"/>
            <a:ext cx="3571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Оставшиеся детали раскрась на своё усмотрение.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95604" y="3714753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5538" y="4572009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67042" y="2000241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38876" y="2428869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0" y="1785927"/>
            <a:ext cx="3571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81686" y="2500307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09852" y="2714621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52794" y="3071811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67108" y="4214819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2596" y="4643447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38876" y="3643315"/>
            <a:ext cx="428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093763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105" name="Group 17"/>
          <p:cNvGrpSpPr>
            <a:grpSpLocks/>
          </p:cNvGrpSpPr>
          <p:nvPr/>
        </p:nvGrpSpPr>
        <p:grpSpPr bwMode="auto">
          <a:xfrm>
            <a:off x="2347913" y="1349376"/>
            <a:ext cx="3086100" cy="579438"/>
            <a:chOff x="519" y="850"/>
            <a:chExt cx="1944" cy="365"/>
          </a:xfrm>
        </p:grpSpPr>
        <p:sp>
          <p:nvSpPr>
            <p:cNvPr id="89090" name="AutoShape 2"/>
            <p:cNvSpPr>
              <a:spLocks noChangeArrowheads="1"/>
            </p:cNvSpPr>
            <p:nvPr/>
          </p:nvSpPr>
          <p:spPr bwMode="auto">
            <a:xfrm>
              <a:off x="519" y="850"/>
              <a:ext cx="1944" cy="36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AE37"/>
                </a:gs>
                <a:gs pos="50000">
                  <a:srgbClr val="FFC269"/>
                </a:gs>
                <a:gs pos="100000">
                  <a:srgbClr val="FFAE37"/>
                </a:gs>
              </a:gsLst>
              <a:lin ang="5400000" scaled="1"/>
            </a:gradFill>
            <a:ln w="38100" cmpd="dbl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6600"/>
                  </a:solidFill>
                </a:rPr>
                <a:t> 34 +             = 100</a:t>
              </a:r>
            </a:p>
          </p:txBody>
        </p:sp>
        <p:sp>
          <p:nvSpPr>
            <p:cNvPr id="89091" name="Rectangle 3"/>
            <p:cNvSpPr>
              <a:spLocks noChangeArrowheads="1"/>
            </p:cNvSpPr>
            <p:nvPr/>
          </p:nvSpPr>
          <p:spPr bwMode="auto">
            <a:xfrm>
              <a:off x="1147" y="918"/>
              <a:ext cx="503" cy="223"/>
            </a:xfrm>
            <a:prstGeom prst="rect">
              <a:avLst/>
            </a:prstGeom>
            <a:gradFill rotWithShape="1">
              <a:gsLst>
                <a:gs pos="0">
                  <a:srgbClr val="FFAE37"/>
                </a:gs>
                <a:gs pos="50000">
                  <a:srgbClr val="FFC269"/>
                </a:gs>
                <a:gs pos="100000">
                  <a:srgbClr val="FFAE37"/>
                </a:gs>
              </a:gsLst>
              <a:lin ang="5400000" scaled="1"/>
            </a:gradFill>
            <a:ln w="19050">
              <a:solidFill>
                <a:srgbClr val="00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89092" name="AutoShape 4"/>
          <p:cNvSpPr>
            <a:spLocks noChangeArrowheads="1"/>
          </p:cNvSpPr>
          <p:nvPr/>
        </p:nvSpPr>
        <p:spPr bwMode="auto">
          <a:xfrm>
            <a:off x="2347914" y="204788"/>
            <a:ext cx="7413625" cy="939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6600"/>
                </a:solidFill>
                <a:latin typeface="Arial" panose="020B0604020202020204" pitchFamily="34" charset="0"/>
              </a:rPr>
              <a:t>Укажите число, которое надо вставить, чтобы получилось верное равенство. </a:t>
            </a:r>
          </a:p>
        </p:txBody>
      </p:sp>
      <p:sp>
        <p:nvSpPr>
          <p:cNvPr id="89093" name="AutoShape 5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913813" y="1350963"/>
            <a:ext cx="881062" cy="5448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 b="1">
                <a:solidFill>
                  <a:srgbClr val="006600"/>
                </a:solidFill>
              </a:rPr>
              <a:t>66</a:t>
            </a:r>
          </a:p>
        </p:txBody>
      </p:sp>
      <p:sp>
        <p:nvSpPr>
          <p:cNvPr id="89094" name="AutoShape 6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6530976" y="1350963"/>
            <a:ext cx="906463" cy="5448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 b="1">
                <a:solidFill>
                  <a:srgbClr val="006600"/>
                </a:solidFill>
              </a:rPr>
              <a:t>76</a:t>
            </a:r>
          </a:p>
        </p:txBody>
      </p:sp>
      <p:sp>
        <p:nvSpPr>
          <p:cNvPr id="89095" name="AutoShape 7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7761288" y="1350963"/>
            <a:ext cx="906462" cy="5448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 b="1">
                <a:solidFill>
                  <a:srgbClr val="006600"/>
                </a:solidFill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194895452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69" name="Group 17"/>
          <p:cNvGrpSpPr>
            <a:grpSpLocks/>
          </p:cNvGrpSpPr>
          <p:nvPr/>
        </p:nvGrpSpPr>
        <p:grpSpPr bwMode="auto">
          <a:xfrm>
            <a:off x="2347913" y="1349376"/>
            <a:ext cx="3086100" cy="579438"/>
            <a:chOff x="519" y="850"/>
            <a:chExt cx="1944" cy="365"/>
          </a:xfrm>
        </p:grpSpPr>
        <p:sp>
          <p:nvSpPr>
            <p:cNvPr id="100354" name="AutoShape 2"/>
            <p:cNvSpPr>
              <a:spLocks noChangeArrowheads="1"/>
            </p:cNvSpPr>
            <p:nvPr/>
          </p:nvSpPr>
          <p:spPr bwMode="auto">
            <a:xfrm>
              <a:off x="519" y="850"/>
              <a:ext cx="1944" cy="36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AE37"/>
                </a:gs>
                <a:gs pos="50000">
                  <a:srgbClr val="FFC269"/>
                </a:gs>
                <a:gs pos="100000">
                  <a:srgbClr val="FFAE37"/>
                </a:gs>
              </a:gsLst>
              <a:lin ang="5400000" scaled="1"/>
            </a:gradFill>
            <a:ln w="38100" cmpd="dbl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6600"/>
                  </a:solidFill>
                </a:rPr>
                <a:t> 72 +             = 100</a:t>
              </a:r>
            </a:p>
          </p:txBody>
        </p:sp>
        <p:sp>
          <p:nvSpPr>
            <p:cNvPr id="100355" name="Rectangle 3"/>
            <p:cNvSpPr>
              <a:spLocks noChangeArrowheads="1"/>
            </p:cNvSpPr>
            <p:nvPr/>
          </p:nvSpPr>
          <p:spPr bwMode="auto">
            <a:xfrm>
              <a:off x="1147" y="918"/>
              <a:ext cx="503" cy="223"/>
            </a:xfrm>
            <a:prstGeom prst="rect">
              <a:avLst/>
            </a:prstGeom>
            <a:gradFill rotWithShape="1">
              <a:gsLst>
                <a:gs pos="0">
                  <a:srgbClr val="FFAE37"/>
                </a:gs>
                <a:gs pos="50000">
                  <a:srgbClr val="FFC269"/>
                </a:gs>
                <a:gs pos="100000">
                  <a:srgbClr val="FFAE37"/>
                </a:gs>
              </a:gsLst>
              <a:lin ang="5400000" scaled="1"/>
            </a:gradFill>
            <a:ln w="19050">
              <a:solidFill>
                <a:srgbClr val="00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100356" name="AutoShape 4"/>
          <p:cNvSpPr>
            <a:spLocks noChangeArrowheads="1"/>
          </p:cNvSpPr>
          <p:nvPr/>
        </p:nvSpPr>
        <p:spPr bwMode="auto">
          <a:xfrm>
            <a:off x="2347914" y="204788"/>
            <a:ext cx="7413625" cy="939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6600"/>
                </a:solidFill>
                <a:latin typeface="Arial" panose="020B0604020202020204" pitchFamily="34" charset="0"/>
              </a:rPr>
              <a:t>Укажите число, которое надо вставить, чтобы получилось верное равенство. </a:t>
            </a:r>
          </a:p>
        </p:txBody>
      </p:sp>
      <p:sp>
        <p:nvSpPr>
          <p:cNvPr id="100357" name="AutoShape 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913813" y="1350963"/>
            <a:ext cx="881062" cy="5448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 b="1">
                <a:solidFill>
                  <a:srgbClr val="006600"/>
                </a:solidFill>
              </a:rPr>
              <a:t>38</a:t>
            </a:r>
          </a:p>
        </p:txBody>
      </p:sp>
      <p:sp>
        <p:nvSpPr>
          <p:cNvPr id="100358" name="AutoShape 6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6530976" y="1350963"/>
            <a:ext cx="906463" cy="5448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 b="1">
                <a:solidFill>
                  <a:srgbClr val="006600"/>
                </a:solidFill>
              </a:rPr>
              <a:t>22</a:t>
            </a:r>
          </a:p>
        </p:txBody>
      </p:sp>
      <p:sp>
        <p:nvSpPr>
          <p:cNvPr id="100359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61288" y="1350963"/>
            <a:ext cx="906462" cy="5448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 b="1">
                <a:solidFill>
                  <a:srgbClr val="006600"/>
                </a:solidFill>
              </a:rPr>
              <a:t>28</a:t>
            </a:r>
          </a:p>
        </p:txBody>
      </p:sp>
      <p:pic>
        <p:nvPicPr>
          <p:cNvPr id="100362" name="Picture 10" descr="anm0094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9" y="2162175"/>
            <a:ext cx="1990725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58870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0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93" name="Group 17"/>
          <p:cNvGrpSpPr>
            <a:grpSpLocks/>
          </p:cNvGrpSpPr>
          <p:nvPr/>
        </p:nvGrpSpPr>
        <p:grpSpPr bwMode="auto">
          <a:xfrm>
            <a:off x="2347913" y="1349376"/>
            <a:ext cx="3086100" cy="579438"/>
            <a:chOff x="519" y="850"/>
            <a:chExt cx="1944" cy="365"/>
          </a:xfrm>
        </p:grpSpPr>
        <p:sp>
          <p:nvSpPr>
            <p:cNvPr id="101378" name="AutoShape 2"/>
            <p:cNvSpPr>
              <a:spLocks noChangeArrowheads="1"/>
            </p:cNvSpPr>
            <p:nvPr/>
          </p:nvSpPr>
          <p:spPr bwMode="auto">
            <a:xfrm>
              <a:off x="519" y="850"/>
              <a:ext cx="1944" cy="36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AE37"/>
                </a:gs>
                <a:gs pos="50000">
                  <a:srgbClr val="FFC269"/>
                </a:gs>
                <a:gs pos="100000">
                  <a:srgbClr val="FFAE37"/>
                </a:gs>
              </a:gsLst>
              <a:lin ang="5400000" scaled="1"/>
            </a:gradFill>
            <a:ln w="38100" cmpd="dbl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6600"/>
                  </a:solidFill>
                </a:rPr>
                <a:t>              </a:t>
              </a:r>
              <a:r>
                <a:rPr lang="ru-RU" altLang="ru-RU" sz="2400">
                  <a:solidFill>
                    <a:srgbClr val="006600"/>
                  </a:solidFill>
                </a:rPr>
                <a:t>+</a:t>
              </a:r>
              <a:r>
                <a:rPr lang="ru-RU" altLang="ru-RU" sz="2800" b="1">
                  <a:solidFill>
                    <a:srgbClr val="006600"/>
                  </a:solidFill>
                </a:rPr>
                <a:t> 68 = 100</a:t>
              </a:r>
            </a:p>
          </p:txBody>
        </p:sp>
        <p:sp>
          <p:nvSpPr>
            <p:cNvPr id="101379" name="Rectangle 3"/>
            <p:cNvSpPr>
              <a:spLocks noChangeArrowheads="1"/>
            </p:cNvSpPr>
            <p:nvPr/>
          </p:nvSpPr>
          <p:spPr bwMode="auto">
            <a:xfrm>
              <a:off x="693" y="918"/>
              <a:ext cx="503" cy="223"/>
            </a:xfrm>
            <a:prstGeom prst="rect">
              <a:avLst/>
            </a:prstGeom>
            <a:gradFill rotWithShape="1">
              <a:gsLst>
                <a:gs pos="0">
                  <a:srgbClr val="FFAE37"/>
                </a:gs>
                <a:gs pos="50000">
                  <a:srgbClr val="FFC269"/>
                </a:gs>
                <a:gs pos="100000">
                  <a:srgbClr val="FFAE37"/>
                </a:gs>
              </a:gsLst>
              <a:lin ang="5400000" scaled="1"/>
            </a:gradFill>
            <a:ln w="19050">
              <a:solidFill>
                <a:srgbClr val="00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101380" name="AutoShape 4"/>
          <p:cNvSpPr>
            <a:spLocks noChangeArrowheads="1"/>
          </p:cNvSpPr>
          <p:nvPr/>
        </p:nvSpPr>
        <p:spPr bwMode="auto">
          <a:xfrm>
            <a:off x="2347914" y="204788"/>
            <a:ext cx="7413625" cy="939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6600"/>
                </a:solidFill>
                <a:latin typeface="Arial" panose="020B0604020202020204" pitchFamily="34" charset="0"/>
              </a:rPr>
              <a:t>Укажите число, которое надо вставить, чтобы получилось верное равенство. </a:t>
            </a:r>
          </a:p>
        </p:txBody>
      </p:sp>
      <p:sp>
        <p:nvSpPr>
          <p:cNvPr id="101381" name="AutoShape 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913813" y="1350963"/>
            <a:ext cx="881062" cy="5448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 b="1">
                <a:solidFill>
                  <a:srgbClr val="006600"/>
                </a:solidFill>
              </a:rPr>
              <a:t>42</a:t>
            </a:r>
          </a:p>
        </p:txBody>
      </p:sp>
      <p:sp>
        <p:nvSpPr>
          <p:cNvPr id="101382" name="AutoShape 6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6530976" y="1350963"/>
            <a:ext cx="906463" cy="5448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 b="1">
                <a:solidFill>
                  <a:srgbClr val="006600"/>
                </a:solidFill>
              </a:rPr>
              <a:t>28</a:t>
            </a:r>
          </a:p>
        </p:txBody>
      </p:sp>
      <p:sp>
        <p:nvSpPr>
          <p:cNvPr id="101383" name="AutoShape 7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761288" y="1350963"/>
            <a:ext cx="906462" cy="5448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 b="1">
                <a:solidFill>
                  <a:srgbClr val="006600"/>
                </a:solidFill>
              </a:rPr>
              <a:t>32</a:t>
            </a:r>
          </a:p>
        </p:txBody>
      </p:sp>
      <p:pic>
        <p:nvPicPr>
          <p:cNvPr id="101386" name="Picture 10" descr="anm0094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9" y="2162175"/>
            <a:ext cx="1990725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91" name="Picture 15" descr="anm0094_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1" y="3635375"/>
            <a:ext cx="1985963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73824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1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AutoShape 4"/>
          <p:cNvSpPr>
            <a:spLocks noChangeArrowheads="1"/>
          </p:cNvSpPr>
          <p:nvPr/>
        </p:nvSpPr>
        <p:spPr bwMode="auto">
          <a:xfrm>
            <a:off x="2347914" y="204788"/>
            <a:ext cx="7413625" cy="939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6600"/>
                </a:solidFill>
                <a:latin typeface="Arial" panose="020B0604020202020204" pitchFamily="34" charset="0"/>
              </a:rPr>
              <a:t>Укажите число, которое надо вставить, чтобы получилось верное равенство. </a:t>
            </a:r>
          </a:p>
        </p:txBody>
      </p:sp>
      <p:sp>
        <p:nvSpPr>
          <p:cNvPr id="108549" name="AutoShape 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8913813" y="1350963"/>
            <a:ext cx="881062" cy="5448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 b="1">
                <a:solidFill>
                  <a:srgbClr val="006600"/>
                </a:solidFill>
              </a:rPr>
              <a:t>18</a:t>
            </a:r>
          </a:p>
        </p:txBody>
      </p:sp>
      <p:sp>
        <p:nvSpPr>
          <p:cNvPr id="108550" name="AutoShape 6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6530976" y="1350963"/>
            <a:ext cx="906463" cy="5448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 b="1">
                <a:solidFill>
                  <a:srgbClr val="006600"/>
                </a:solidFill>
              </a:rPr>
              <a:t>28</a:t>
            </a:r>
          </a:p>
        </p:txBody>
      </p:sp>
      <p:sp>
        <p:nvSpPr>
          <p:cNvPr id="108551" name="AutoShape 7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7761288" y="1350963"/>
            <a:ext cx="906462" cy="54483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 b="1">
                <a:solidFill>
                  <a:srgbClr val="006600"/>
                </a:solidFill>
              </a:rPr>
              <a:t>32</a:t>
            </a:r>
          </a:p>
        </p:txBody>
      </p:sp>
      <p:pic>
        <p:nvPicPr>
          <p:cNvPr id="108552" name="Picture 8" descr="anm0094_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13" y="5122863"/>
            <a:ext cx="1993900" cy="149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3" name="Picture 9" descr="anm0094_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3" y="5122863"/>
            <a:ext cx="1993900" cy="149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4" name="Picture 10" descr="anm0094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189" y="2162175"/>
            <a:ext cx="1990725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5" name="Picture 11" descr="anm0094_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3" y="2162175"/>
            <a:ext cx="1993900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6" name="Picture 12" descr="anm0094_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2162176"/>
            <a:ext cx="1993900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7" name="Picture 13" descr="anm0094_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13" y="3635375"/>
            <a:ext cx="1993900" cy="149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8" name="Picture 14" descr="anm0094_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3635376"/>
            <a:ext cx="1993900" cy="150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9" name="Picture 15" descr="anm0094_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101" y="3635375"/>
            <a:ext cx="1985963" cy="148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60" name="Picture 16" descr="anm0094_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4" y="5135563"/>
            <a:ext cx="196532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8561" name="Group 17"/>
          <p:cNvGrpSpPr>
            <a:grpSpLocks/>
          </p:cNvGrpSpPr>
          <p:nvPr/>
        </p:nvGrpSpPr>
        <p:grpSpPr bwMode="auto">
          <a:xfrm>
            <a:off x="2347913" y="1349376"/>
            <a:ext cx="3086100" cy="579438"/>
            <a:chOff x="519" y="850"/>
            <a:chExt cx="1944" cy="365"/>
          </a:xfrm>
        </p:grpSpPr>
        <p:sp>
          <p:nvSpPr>
            <p:cNvPr id="108562" name="AutoShape 18"/>
            <p:cNvSpPr>
              <a:spLocks noChangeArrowheads="1"/>
            </p:cNvSpPr>
            <p:nvPr/>
          </p:nvSpPr>
          <p:spPr bwMode="auto">
            <a:xfrm>
              <a:off x="519" y="850"/>
              <a:ext cx="1944" cy="36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AE37"/>
                </a:gs>
                <a:gs pos="50000">
                  <a:srgbClr val="FFC269"/>
                </a:gs>
                <a:gs pos="100000">
                  <a:srgbClr val="FFAE37"/>
                </a:gs>
              </a:gsLst>
              <a:lin ang="5400000" scaled="1"/>
            </a:gradFill>
            <a:ln w="38100" cmpd="dbl">
              <a:solidFill>
                <a:srgbClr val="0066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2800" b="1">
                  <a:solidFill>
                    <a:srgbClr val="006600"/>
                  </a:solidFill>
                </a:rPr>
                <a:t>              </a:t>
              </a:r>
              <a:r>
                <a:rPr lang="ru-RU" altLang="ru-RU" sz="2400">
                  <a:solidFill>
                    <a:srgbClr val="006600"/>
                  </a:solidFill>
                </a:rPr>
                <a:t>+</a:t>
              </a:r>
              <a:r>
                <a:rPr lang="ru-RU" altLang="ru-RU" sz="2800" b="1">
                  <a:solidFill>
                    <a:srgbClr val="006600"/>
                  </a:solidFill>
                </a:rPr>
                <a:t> 82 = 100</a:t>
              </a:r>
            </a:p>
          </p:txBody>
        </p:sp>
        <p:sp>
          <p:nvSpPr>
            <p:cNvPr id="108563" name="Rectangle 19"/>
            <p:cNvSpPr>
              <a:spLocks noChangeArrowheads="1"/>
            </p:cNvSpPr>
            <p:nvPr/>
          </p:nvSpPr>
          <p:spPr bwMode="auto">
            <a:xfrm>
              <a:off x="693" y="918"/>
              <a:ext cx="503" cy="223"/>
            </a:xfrm>
            <a:prstGeom prst="rect">
              <a:avLst/>
            </a:prstGeom>
            <a:gradFill rotWithShape="1">
              <a:gsLst>
                <a:gs pos="0">
                  <a:srgbClr val="FFAE37"/>
                </a:gs>
                <a:gs pos="50000">
                  <a:srgbClr val="FFC269"/>
                </a:gs>
                <a:gs pos="100000">
                  <a:srgbClr val="FFAE37"/>
                </a:gs>
              </a:gsLst>
              <a:lin ang="5400000" scaled="1"/>
            </a:gradFill>
            <a:ln w="19050">
              <a:solidFill>
                <a:srgbClr val="00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</p:grpSp>
      <p:sp>
        <p:nvSpPr>
          <p:cNvPr id="108564" name="WordArt 20"/>
          <p:cNvSpPr>
            <a:spLocks noChangeArrowheads="1" noChangeShapeType="1" noTextEdit="1"/>
          </p:cNvSpPr>
          <p:nvPr/>
        </p:nvSpPr>
        <p:spPr bwMode="auto">
          <a:xfrm rot="5400000">
            <a:off x="370682" y="4045745"/>
            <a:ext cx="3725863" cy="7524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66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9900"/>
                    </a:gs>
                    <a:gs pos="50000">
                      <a:srgbClr val="FFC269"/>
                    </a:gs>
                    <a:gs pos="100000">
                      <a:srgbClr val="FF9900"/>
                    </a:gs>
                  </a:gsLst>
                  <a:lin ang="27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Молодцы</a:t>
            </a:r>
          </a:p>
        </p:txBody>
      </p:sp>
      <p:sp>
        <p:nvSpPr>
          <p:cNvPr id="108565" name="WordArt 21"/>
          <p:cNvSpPr>
            <a:spLocks noChangeArrowheads="1" noChangeShapeType="1" noTextEdit="1"/>
          </p:cNvSpPr>
          <p:nvPr/>
        </p:nvSpPr>
        <p:spPr bwMode="auto">
          <a:xfrm rot="5400000">
            <a:off x="7931945" y="3991770"/>
            <a:ext cx="3725863" cy="7524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66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9900"/>
                    </a:gs>
                    <a:gs pos="50000">
                      <a:srgbClr val="FFC269"/>
                    </a:gs>
                    <a:gs pos="100000">
                      <a:srgbClr val="FF9900"/>
                    </a:gs>
                  </a:gsLst>
                  <a:lin ang="2700000" scaled="1"/>
                </a:gradFill>
                <a:latin typeface="Arial" panose="020B0604020202020204" pitchFamily="34" charset="0"/>
                <a:cs typeface="Arial" panose="020B0604020202020204" pitchFamily="34" charset="0"/>
              </a:rPr>
              <a:t>Молодцы</a:t>
            </a:r>
          </a:p>
        </p:txBody>
      </p:sp>
      <p:sp>
        <p:nvSpPr>
          <p:cNvPr id="108566" name="AutoShape 22">
            <a:hlinkClick r:id="" action="ppaction://hlinkshowjump?jump=endshow"/>
          </p:cNvPr>
          <p:cNvSpPr>
            <a:spLocks noChangeArrowheads="1"/>
          </p:cNvSpPr>
          <p:nvPr/>
        </p:nvSpPr>
        <p:spPr bwMode="auto">
          <a:xfrm>
            <a:off x="2389189" y="241301"/>
            <a:ext cx="7367587" cy="8604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AE37"/>
              </a:gs>
              <a:gs pos="50000">
                <a:srgbClr val="FFC269"/>
              </a:gs>
              <a:gs pos="100000">
                <a:srgbClr val="FFAE37"/>
              </a:gs>
            </a:gsLst>
            <a:lin ang="5400000" scaled="1"/>
          </a:gradFill>
          <a:ln w="38100" cmpd="dbl">
            <a:solidFill>
              <a:srgbClr val="0066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</a:pPr>
            <a:endParaRPr lang="ru-RU" altLang="ru-RU" sz="800" b="1">
              <a:solidFill>
                <a:srgbClr val="006600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6600"/>
                </a:solidFill>
                <a:latin typeface="Arial" panose="020B0604020202020204" pitchFamily="34" charset="0"/>
              </a:rPr>
              <a:t>Выход</a:t>
            </a:r>
          </a:p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</a:pPr>
            <a:endParaRPr lang="ru-RU" altLang="ru-RU" sz="800" b="1">
              <a:solidFill>
                <a:srgbClr val="0066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06985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8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8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8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8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64" grpId="0" animBg="1"/>
      <p:bldP spid="108565" grpId="0" animBg="1"/>
      <p:bldP spid="10856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ChangeArrowheads="1"/>
          </p:cNvSpPr>
          <p:nvPr/>
        </p:nvSpPr>
        <p:spPr bwMode="auto">
          <a:xfrm>
            <a:off x="1905000" y="1524000"/>
            <a:ext cx="2667000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3399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28 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  51 : 17;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133600" y="1"/>
            <a:ext cx="7924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81CE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1000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FFFFFF"/>
                </a:solidFill>
              </a:rPr>
              <a:t>Расшифруйте название кустарника</a:t>
            </a:r>
            <a:r>
              <a:rPr lang="ru-RU" altLang="ru-RU" sz="2800" b="1">
                <a:solidFill>
                  <a:srgbClr val="FFFFFF"/>
                </a:solidFill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1906589" y="2592388"/>
            <a:ext cx="2714625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102 : 17 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 51;</a:t>
            </a:r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1906588" y="3735388"/>
            <a:ext cx="2360612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96 : 12 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 4;</a:t>
            </a:r>
          </a:p>
        </p:txBody>
      </p:sp>
      <p:sp>
        <p:nvSpPr>
          <p:cNvPr id="6150" name="AutoShape 6"/>
          <p:cNvSpPr>
            <a:spLocks noChangeArrowheads="1"/>
          </p:cNvSpPr>
          <p:nvPr/>
        </p:nvSpPr>
        <p:spPr bwMode="auto">
          <a:xfrm>
            <a:off x="4727576" y="4573588"/>
            <a:ext cx="2513013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48 : 24 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 12.</a:t>
            </a:r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7851776" y="1449388"/>
            <a:ext cx="2473325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369 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 4 : 12;</a:t>
            </a:r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7318375" y="2593975"/>
            <a:ext cx="3030538" cy="527804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500">
                <a:solidFill>
                  <a:srgbClr val="000000"/>
                </a:solidFill>
                <a:latin typeface="Tahoma" panose="020B0604030504040204" pitchFamily="34" charset="0"/>
              </a:rPr>
              <a:t>27 </a:t>
            </a:r>
            <a:r>
              <a:rPr lang="ru-RU" altLang="ru-RU" sz="25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500">
                <a:solidFill>
                  <a:srgbClr val="000000"/>
                </a:solidFill>
                <a:latin typeface="Tahoma" panose="020B0604030504040204" pitchFamily="34" charset="0"/>
              </a:rPr>
              <a:t> 1000 : 100;</a:t>
            </a:r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7467600" y="3810000"/>
            <a:ext cx="2901950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270 : 10 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 100;</a:t>
            </a:r>
          </a:p>
        </p:txBody>
      </p:sp>
      <p:sp>
        <p:nvSpPr>
          <p:cNvPr id="6176" name="AutoShape 32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5662613" y="681038"/>
            <a:ext cx="952500" cy="595312"/>
          </a:xfrm>
          <a:prstGeom prst="roundRect">
            <a:avLst>
              <a:gd name="adj" fmla="val 16667"/>
            </a:avLst>
          </a:prstGeom>
          <a:solidFill>
            <a:srgbClr val="006699"/>
          </a:solidFill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FFFFFF"/>
                </a:solidFill>
              </a:rPr>
              <a:t>86</a:t>
            </a:r>
          </a:p>
        </p:txBody>
      </p:sp>
      <p:sp>
        <p:nvSpPr>
          <p:cNvPr id="6177" name="AutoShape 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19539" y="681038"/>
            <a:ext cx="992187" cy="595312"/>
          </a:xfrm>
          <a:prstGeom prst="roundRect">
            <a:avLst>
              <a:gd name="adj" fmla="val 16667"/>
            </a:avLst>
          </a:prstGeom>
          <a:solidFill>
            <a:srgbClr val="006699"/>
          </a:solidFill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FFFFFF"/>
                </a:solidFill>
              </a:rPr>
              <a:t>84</a:t>
            </a:r>
          </a:p>
        </p:txBody>
      </p:sp>
      <p:sp>
        <p:nvSpPr>
          <p:cNvPr id="6178" name="AutoShape 34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2286000" y="681038"/>
            <a:ext cx="882650" cy="595312"/>
          </a:xfrm>
          <a:prstGeom prst="roundRect">
            <a:avLst>
              <a:gd name="adj" fmla="val 16667"/>
            </a:avLst>
          </a:prstGeom>
          <a:solidFill>
            <a:srgbClr val="006699"/>
          </a:solidFill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FFFFFF"/>
                </a:solidFill>
              </a:rPr>
              <a:t>182</a:t>
            </a:r>
          </a:p>
        </p:txBody>
      </p:sp>
      <p:sp>
        <p:nvSpPr>
          <p:cNvPr id="6179" name="AutoShape 35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7366001" y="681038"/>
            <a:ext cx="931863" cy="595312"/>
          </a:xfrm>
          <a:prstGeom prst="roundRect">
            <a:avLst>
              <a:gd name="adj" fmla="val 16667"/>
            </a:avLst>
          </a:prstGeom>
          <a:solidFill>
            <a:srgbClr val="006699"/>
          </a:solidFill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FFFFFF"/>
                </a:solidFill>
              </a:rPr>
              <a:t>88</a:t>
            </a:r>
          </a:p>
        </p:txBody>
      </p:sp>
      <p:sp>
        <p:nvSpPr>
          <p:cNvPr id="6212" name="AutoShape 68"/>
          <p:cNvSpPr>
            <a:spLocks noChangeArrowheads="1"/>
          </p:cNvSpPr>
          <p:nvPr/>
        </p:nvSpPr>
        <p:spPr bwMode="auto">
          <a:xfrm>
            <a:off x="1524000" y="1676401"/>
            <a:ext cx="304800" cy="3333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000000"/>
              </a:solidFill>
            </a:endParaRPr>
          </a:p>
        </p:txBody>
      </p:sp>
      <p:sp>
        <p:nvSpPr>
          <p:cNvPr id="6218" name="AutoShape 74">
            <a:hlinkClick r:id="" action="ppaction://hlinkshowjump?jump=lastslide"/>
          </p:cNvPr>
          <p:cNvSpPr>
            <a:spLocks noChangeArrowheads="1"/>
          </p:cNvSpPr>
          <p:nvPr/>
        </p:nvSpPr>
        <p:spPr bwMode="auto">
          <a:xfrm>
            <a:off x="9050338" y="681038"/>
            <a:ext cx="931862" cy="595312"/>
          </a:xfrm>
          <a:prstGeom prst="roundRect">
            <a:avLst>
              <a:gd name="adj" fmla="val 16667"/>
            </a:avLst>
          </a:prstGeom>
          <a:solidFill>
            <a:srgbClr val="006699"/>
          </a:solidFill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FFFFFF"/>
                </a:solidFill>
              </a:rPr>
              <a:t>112</a:t>
            </a:r>
          </a:p>
        </p:txBody>
      </p:sp>
    </p:spTree>
    <p:extLst>
      <p:ext uri="{BB962C8B-B14F-4D97-AF65-F5344CB8AC3E}">
        <p14:creationId xmlns:p14="http://schemas.microsoft.com/office/powerpoint/2010/main" val="419454648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lu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175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lug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  <p:bldP spid="6212" grpId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ChangeArrowheads="1"/>
          </p:cNvSpPr>
          <p:nvPr/>
        </p:nvSpPr>
        <p:spPr bwMode="auto">
          <a:xfrm>
            <a:off x="1905000" y="1524000"/>
            <a:ext cx="2667000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rgbClr val="3399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28 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  51 : 17;</a:t>
            </a:r>
          </a:p>
        </p:txBody>
      </p:sp>
      <p:sp>
        <p:nvSpPr>
          <p:cNvPr id="34820" name="AutoShape 4"/>
          <p:cNvSpPr>
            <a:spLocks noChangeArrowheads="1"/>
          </p:cNvSpPr>
          <p:nvPr/>
        </p:nvSpPr>
        <p:spPr bwMode="auto">
          <a:xfrm>
            <a:off x="1906589" y="2592388"/>
            <a:ext cx="2714625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102 : 17 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 51;</a:t>
            </a:r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1906588" y="3735388"/>
            <a:ext cx="2360612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96 : 12 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 4;</a:t>
            </a:r>
          </a:p>
        </p:txBody>
      </p:sp>
      <p:sp>
        <p:nvSpPr>
          <p:cNvPr id="34822" name="AutoShape 6"/>
          <p:cNvSpPr>
            <a:spLocks noChangeArrowheads="1"/>
          </p:cNvSpPr>
          <p:nvPr/>
        </p:nvSpPr>
        <p:spPr bwMode="auto">
          <a:xfrm>
            <a:off x="4727576" y="4573588"/>
            <a:ext cx="2513013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48 : 24 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 12.</a:t>
            </a:r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>
            <a:off x="7851776" y="1449388"/>
            <a:ext cx="2473325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369 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 4 : 12;</a:t>
            </a:r>
          </a:p>
        </p:txBody>
      </p:sp>
      <p:sp>
        <p:nvSpPr>
          <p:cNvPr id="34824" name="AutoShape 8"/>
          <p:cNvSpPr>
            <a:spLocks noChangeArrowheads="1"/>
          </p:cNvSpPr>
          <p:nvPr/>
        </p:nvSpPr>
        <p:spPr bwMode="auto">
          <a:xfrm>
            <a:off x="7318375" y="2593975"/>
            <a:ext cx="3030538" cy="527804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500">
                <a:solidFill>
                  <a:srgbClr val="000000"/>
                </a:solidFill>
                <a:latin typeface="Tahoma" panose="020B0604030504040204" pitchFamily="34" charset="0"/>
              </a:rPr>
              <a:t>27 </a:t>
            </a:r>
            <a:r>
              <a:rPr lang="ru-RU" altLang="ru-RU" sz="25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500">
                <a:solidFill>
                  <a:srgbClr val="000000"/>
                </a:solidFill>
                <a:latin typeface="Tahoma" panose="020B0604030504040204" pitchFamily="34" charset="0"/>
              </a:rPr>
              <a:t> 1000 : 100;</a:t>
            </a:r>
          </a:p>
        </p:txBody>
      </p:sp>
      <p:sp>
        <p:nvSpPr>
          <p:cNvPr id="34825" name="AutoShape 9"/>
          <p:cNvSpPr>
            <a:spLocks noChangeArrowheads="1"/>
          </p:cNvSpPr>
          <p:nvPr/>
        </p:nvSpPr>
        <p:spPr bwMode="auto">
          <a:xfrm>
            <a:off x="7467600" y="3810000"/>
            <a:ext cx="2901950" cy="54483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CCEC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270 : 10 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·</a:t>
            </a:r>
            <a:r>
              <a:rPr lang="ru-RU" altLang="ru-RU" sz="2600">
                <a:solidFill>
                  <a:srgbClr val="000000"/>
                </a:solidFill>
                <a:latin typeface="Tahoma" panose="020B0604030504040204" pitchFamily="34" charset="0"/>
              </a:rPr>
              <a:t> 100;</a:t>
            </a:r>
          </a:p>
        </p:txBody>
      </p:sp>
      <p:sp>
        <p:nvSpPr>
          <p:cNvPr id="34845" name="Text Box 29"/>
          <p:cNvSpPr txBox="1">
            <a:spLocks noChangeArrowheads="1"/>
          </p:cNvSpPr>
          <p:nvPr/>
        </p:nvSpPr>
        <p:spPr bwMode="auto">
          <a:xfrm>
            <a:off x="3962400" y="6019800"/>
            <a:ext cx="304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ru-RU" altLang="ru-RU" sz="3600">
              <a:solidFill>
                <a:srgbClr val="808080"/>
              </a:solidFill>
              <a:latin typeface="Tahoma" panose="020B0604030504040204" pitchFamily="34" charset="0"/>
            </a:endParaRPr>
          </a:p>
        </p:txBody>
      </p:sp>
      <p:sp>
        <p:nvSpPr>
          <p:cNvPr id="34846" name="Text Box 30"/>
          <p:cNvSpPr txBox="1">
            <a:spLocks noChangeArrowheads="1"/>
          </p:cNvSpPr>
          <p:nvPr/>
        </p:nvSpPr>
        <p:spPr bwMode="auto">
          <a:xfrm>
            <a:off x="4267200" y="6216650"/>
            <a:ext cx="304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ru-RU" altLang="ru-RU" sz="3600">
              <a:solidFill>
                <a:srgbClr val="808080"/>
              </a:solidFill>
              <a:latin typeface="Tahoma" panose="020B0604030504040204" pitchFamily="34" charset="0"/>
            </a:endParaRPr>
          </a:p>
        </p:txBody>
      </p:sp>
      <p:sp>
        <p:nvSpPr>
          <p:cNvPr id="34847" name="AutoShape 31"/>
          <p:cNvSpPr>
            <a:spLocks noChangeArrowheads="1"/>
          </p:cNvSpPr>
          <p:nvPr/>
        </p:nvSpPr>
        <p:spPr bwMode="auto">
          <a:xfrm>
            <a:off x="4343400" y="4724401"/>
            <a:ext cx="304800" cy="33337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CECFF"/>
          </a:solidFill>
          <a:ln w="9525">
            <a:solidFill>
              <a:srgbClr val="CCEC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400">
              <a:solidFill>
                <a:srgbClr val="000000"/>
              </a:solidFill>
            </a:endParaRPr>
          </a:p>
        </p:txBody>
      </p:sp>
      <p:grpSp>
        <p:nvGrpSpPr>
          <p:cNvPr id="34848" name="Group 32"/>
          <p:cNvGrpSpPr>
            <a:grpSpLocks/>
          </p:cNvGrpSpPr>
          <p:nvPr/>
        </p:nvGrpSpPr>
        <p:grpSpPr bwMode="auto">
          <a:xfrm>
            <a:off x="6705600" y="5703888"/>
            <a:ext cx="1066800" cy="1143000"/>
            <a:chOff x="2688" y="1728"/>
            <a:chExt cx="672" cy="720"/>
          </a:xfrm>
        </p:grpSpPr>
        <p:sp>
          <p:nvSpPr>
            <p:cNvPr id="34849" name="AutoShape 33"/>
            <p:cNvSpPr>
              <a:spLocks noChangeArrowheads="1"/>
            </p:cNvSpPr>
            <p:nvPr/>
          </p:nvSpPr>
          <p:spPr bwMode="auto">
            <a:xfrm>
              <a:off x="2688" y="1728"/>
              <a:ext cx="672" cy="720"/>
            </a:xfrm>
            <a:prstGeom prst="irregularSeal1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CCECFF"/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rgbClr val="CCEC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34850" name="Text Box 34"/>
            <p:cNvSpPr txBox="1">
              <a:spLocks noChangeArrowheads="1"/>
            </p:cNvSpPr>
            <p:nvPr/>
          </p:nvSpPr>
          <p:spPr bwMode="auto">
            <a:xfrm>
              <a:off x="2832" y="1824"/>
              <a:ext cx="38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3600">
                  <a:solidFill>
                    <a:srgbClr val="808080"/>
                  </a:solidFill>
                  <a:latin typeface="Tahoma" panose="020B0604030504040204" pitchFamily="34" charset="0"/>
                </a:rPr>
                <a:t>л</a:t>
              </a:r>
            </a:p>
          </p:txBody>
        </p:sp>
      </p:grpSp>
      <p:grpSp>
        <p:nvGrpSpPr>
          <p:cNvPr id="34851" name="Group 35"/>
          <p:cNvGrpSpPr>
            <a:grpSpLocks/>
          </p:cNvGrpSpPr>
          <p:nvPr/>
        </p:nvGrpSpPr>
        <p:grpSpPr bwMode="auto">
          <a:xfrm>
            <a:off x="4572000" y="5715000"/>
            <a:ext cx="1066800" cy="1143000"/>
            <a:chOff x="2208" y="2160"/>
            <a:chExt cx="672" cy="720"/>
          </a:xfrm>
        </p:grpSpPr>
        <p:sp>
          <p:nvSpPr>
            <p:cNvPr id="34852" name="AutoShape 36"/>
            <p:cNvSpPr>
              <a:spLocks noChangeArrowheads="1"/>
            </p:cNvSpPr>
            <p:nvPr/>
          </p:nvSpPr>
          <p:spPr bwMode="auto">
            <a:xfrm>
              <a:off x="2208" y="2160"/>
              <a:ext cx="672" cy="720"/>
            </a:xfrm>
            <a:prstGeom prst="irregularSeal1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CCECFF"/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rgbClr val="CCEC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34853" name="Text Box 37"/>
            <p:cNvSpPr txBox="1">
              <a:spLocks noChangeArrowheads="1"/>
            </p:cNvSpPr>
            <p:nvPr/>
          </p:nvSpPr>
          <p:spPr bwMode="auto">
            <a:xfrm>
              <a:off x="2352" y="2256"/>
              <a:ext cx="3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3600">
                  <a:solidFill>
                    <a:srgbClr val="808080"/>
                  </a:solidFill>
                  <a:latin typeface="Tahoma" panose="020B0604030504040204" pitchFamily="34" charset="0"/>
                </a:rPr>
                <a:t>м</a:t>
              </a:r>
            </a:p>
          </p:txBody>
        </p:sp>
      </p:grpSp>
      <p:grpSp>
        <p:nvGrpSpPr>
          <p:cNvPr id="34854" name="Group 38"/>
          <p:cNvGrpSpPr>
            <a:grpSpLocks/>
          </p:cNvGrpSpPr>
          <p:nvPr/>
        </p:nvGrpSpPr>
        <p:grpSpPr bwMode="auto">
          <a:xfrm>
            <a:off x="5638800" y="5703888"/>
            <a:ext cx="1066800" cy="1143000"/>
            <a:chOff x="2640" y="1872"/>
            <a:chExt cx="672" cy="720"/>
          </a:xfrm>
        </p:grpSpPr>
        <p:sp>
          <p:nvSpPr>
            <p:cNvPr id="34855" name="AutoShape 39"/>
            <p:cNvSpPr>
              <a:spLocks noChangeArrowheads="1"/>
            </p:cNvSpPr>
            <p:nvPr/>
          </p:nvSpPr>
          <p:spPr bwMode="auto">
            <a:xfrm>
              <a:off x="2640" y="1872"/>
              <a:ext cx="672" cy="720"/>
            </a:xfrm>
            <a:prstGeom prst="irregularSeal1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CCECFF"/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rgbClr val="CCEC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34856" name="Text Box 40"/>
            <p:cNvSpPr txBox="1">
              <a:spLocks noChangeArrowheads="1"/>
            </p:cNvSpPr>
            <p:nvPr/>
          </p:nvSpPr>
          <p:spPr bwMode="auto">
            <a:xfrm>
              <a:off x="2832" y="2016"/>
              <a:ext cx="28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3600">
                  <a:solidFill>
                    <a:srgbClr val="808080"/>
                  </a:solidFill>
                  <a:latin typeface="Tahoma" panose="020B0604030504040204" pitchFamily="34" charset="0"/>
                </a:rPr>
                <a:t>е</a:t>
              </a:r>
            </a:p>
          </p:txBody>
        </p:sp>
      </p:grpSp>
      <p:grpSp>
        <p:nvGrpSpPr>
          <p:cNvPr id="34857" name="Group 41"/>
          <p:cNvGrpSpPr>
            <a:grpSpLocks/>
          </p:cNvGrpSpPr>
          <p:nvPr/>
        </p:nvGrpSpPr>
        <p:grpSpPr bwMode="auto">
          <a:xfrm>
            <a:off x="2438400" y="5703888"/>
            <a:ext cx="1066800" cy="1143000"/>
            <a:chOff x="2112" y="1584"/>
            <a:chExt cx="672" cy="720"/>
          </a:xfrm>
        </p:grpSpPr>
        <p:sp>
          <p:nvSpPr>
            <p:cNvPr id="34858" name="AutoShape 42"/>
            <p:cNvSpPr>
              <a:spLocks noChangeArrowheads="1"/>
            </p:cNvSpPr>
            <p:nvPr/>
          </p:nvSpPr>
          <p:spPr bwMode="auto">
            <a:xfrm>
              <a:off x="2112" y="1584"/>
              <a:ext cx="672" cy="720"/>
            </a:xfrm>
            <a:prstGeom prst="irregularSeal1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CCECFF"/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rgbClr val="CCEC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34859" name="Text Box 43"/>
            <p:cNvSpPr txBox="1">
              <a:spLocks noChangeArrowheads="1"/>
            </p:cNvSpPr>
            <p:nvPr/>
          </p:nvSpPr>
          <p:spPr bwMode="auto">
            <a:xfrm>
              <a:off x="2304" y="1680"/>
              <a:ext cx="19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3600">
                  <a:solidFill>
                    <a:srgbClr val="808080"/>
                  </a:solidFill>
                  <a:latin typeface="Tahoma" panose="020B0604030504040204" pitchFamily="34" charset="0"/>
                </a:rPr>
                <a:t>к</a:t>
              </a:r>
            </a:p>
          </p:txBody>
        </p:sp>
      </p:grpSp>
      <p:grpSp>
        <p:nvGrpSpPr>
          <p:cNvPr id="34860" name="Group 44"/>
          <p:cNvGrpSpPr>
            <a:grpSpLocks/>
          </p:cNvGrpSpPr>
          <p:nvPr/>
        </p:nvGrpSpPr>
        <p:grpSpPr bwMode="auto">
          <a:xfrm>
            <a:off x="7772400" y="5703888"/>
            <a:ext cx="1066800" cy="1143000"/>
            <a:chOff x="2592" y="1728"/>
            <a:chExt cx="672" cy="720"/>
          </a:xfrm>
        </p:grpSpPr>
        <p:sp>
          <p:nvSpPr>
            <p:cNvPr id="34861" name="AutoShape 45"/>
            <p:cNvSpPr>
              <a:spLocks noChangeArrowheads="1"/>
            </p:cNvSpPr>
            <p:nvPr/>
          </p:nvSpPr>
          <p:spPr bwMode="auto">
            <a:xfrm>
              <a:off x="2592" y="1728"/>
              <a:ext cx="672" cy="720"/>
            </a:xfrm>
            <a:prstGeom prst="irregularSeal1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CCECFF"/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rgbClr val="CCEC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34862" name="Text Box 46"/>
            <p:cNvSpPr txBox="1">
              <a:spLocks noChangeArrowheads="1"/>
            </p:cNvSpPr>
            <p:nvPr/>
          </p:nvSpPr>
          <p:spPr bwMode="auto">
            <a:xfrm>
              <a:off x="2736" y="1824"/>
              <a:ext cx="3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3600">
                  <a:solidFill>
                    <a:srgbClr val="808080"/>
                  </a:solidFill>
                  <a:latin typeface="Tahoma" panose="020B0604030504040204" pitchFamily="34" charset="0"/>
                </a:rPr>
                <a:t>и</a:t>
              </a:r>
            </a:p>
          </p:txBody>
        </p:sp>
      </p:grpSp>
      <p:grpSp>
        <p:nvGrpSpPr>
          <p:cNvPr id="34863" name="Group 47"/>
          <p:cNvGrpSpPr>
            <a:grpSpLocks/>
          </p:cNvGrpSpPr>
          <p:nvPr/>
        </p:nvGrpSpPr>
        <p:grpSpPr bwMode="auto">
          <a:xfrm>
            <a:off x="3505200" y="5703888"/>
            <a:ext cx="1066800" cy="1143000"/>
            <a:chOff x="2208" y="2064"/>
            <a:chExt cx="672" cy="720"/>
          </a:xfrm>
        </p:grpSpPr>
        <p:sp>
          <p:nvSpPr>
            <p:cNvPr id="34864" name="AutoShape 48"/>
            <p:cNvSpPr>
              <a:spLocks noChangeArrowheads="1"/>
            </p:cNvSpPr>
            <p:nvPr/>
          </p:nvSpPr>
          <p:spPr bwMode="auto">
            <a:xfrm>
              <a:off x="2208" y="2064"/>
              <a:ext cx="672" cy="720"/>
            </a:xfrm>
            <a:prstGeom prst="irregularSeal1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CCECFF"/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rgbClr val="CCEC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grpSp>
          <p:nvGrpSpPr>
            <p:cNvPr id="34865" name="Group 49"/>
            <p:cNvGrpSpPr>
              <a:grpSpLocks/>
            </p:cNvGrpSpPr>
            <p:nvPr/>
          </p:nvGrpSpPr>
          <p:grpSpPr bwMode="auto">
            <a:xfrm>
              <a:off x="2352" y="2208"/>
              <a:ext cx="336" cy="404"/>
              <a:chOff x="2352" y="2208"/>
              <a:chExt cx="336" cy="404"/>
            </a:xfrm>
          </p:grpSpPr>
          <p:sp>
            <p:nvSpPr>
              <p:cNvPr id="34866" name="Text Box 50"/>
              <p:cNvSpPr txBox="1">
                <a:spLocks noChangeArrowheads="1"/>
              </p:cNvSpPr>
              <p:nvPr/>
            </p:nvSpPr>
            <p:spPr bwMode="auto">
              <a:xfrm>
                <a:off x="2448" y="2208"/>
                <a:ext cx="192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endParaRPr lang="ru-RU" altLang="ru-RU" sz="3600">
                  <a:solidFill>
                    <a:srgbClr val="808080"/>
                  </a:solidFill>
                  <a:latin typeface="Tahoma" panose="020B0604030504040204" pitchFamily="34" charset="0"/>
                </a:endParaRPr>
              </a:p>
            </p:txBody>
          </p:sp>
          <p:sp>
            <p:nvSpPr>
              <p:cNvPr id="34867" name="Text Box 51"/>
              <p:cNvSpPr txBox="1">
                <a:spLocks noChangeArrowheads="1"/>
              </p:cNvSpPr>
              <p:nvPr/>
            </p:nvSpPr>
            <p:spPr bwMode="auto">
              <a:xfrm>
                <a:off x="2352" y="2208"/>
                <a:ext cx="336" cy="4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ru-RU" altLang="ru-RU" sz="3600">
                    <a:solidFill>
                      <a:srgbClr val="808080"/>
                    </a:solidFill>
                    <a:latin typeface="Tahoma" panose="020B0604030504040204" pitchFamily="34" charset="0"/>
                  </a:rPr>
                  <a:t>а</a:t>
                </a:r>
              </a:p>
            </p:txBody>
          </p:sp>
        </p:grpSp>
      </p:grpSp>
      <p:grpSp>
        <p:nvGrpSpPr>
          <p:cNvPr id="34868" name="Group 52"/>
          <p:cNvGrpSpPr>
            <a:grpSpLocks/>
          </p:cNvGrpSpPr>
          <p:nvPr/>
        </p:nvGrpSpPr>
        <p:grpSpPr bwMode="auto">
          <a:xfrm>
            <a:off x="8839200" y="5703888"/>
            <a:ext cx="1066800" cy="1143000"/>
            <a:chOff x="2400" y="1776"/>
            <a:chExt cx="672" cy="720"/>
          </a:xfrm>
        </p:grpSpPr>
        <p:sp>
          <p:nvSpPr>
            <p:cNvPr id="34869" name="AutoShape 53"/>
            <p:cNvSpPr>
              <a:spLocks noChangeArrowheads="1"/>
            </p:cNvSpPr>
            <p:nvPr/>
          </p:nvSpPr>
          <p:spPr bwMode="auto">
            <a:xfrm>
              <a:off x="2400" y="1776"/>
              <a:ext cx="672" cy="720"/>
            </a:xfrm>
            <a:prstGeom prst="irregularSeal1">
              <a:avLst/>
            </a:prstGeom>
            <a:gradFill rotWithShape="0">
              <a:gsLst>
                <a:gs pos="0">
                  <a:schemeClr val="bg1"/>
                </a:gs>
                <a:gs pos="100000">
                  <a:srgbClr val="CCECFF"/>
                </a:gs>
              </a:gsLst>
              <a:path path="shape">
                <a:fillToRect l="50000" t="50000" r="50000" b="50000"/>
              </a:path>
            </a:gradFill>
            <a:ln w="6350">
              <a:solidFill>
                <a:srgbClr val="CCEC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400">
                <a:solidFill>
                  <a:srgbClr val="000000"/>
                </a:solidFill>
              </a:endParaRPr>
            </a:p>
          </p:txBody>
        </p:sp>
        <p:sp>
          <p:nvSpPr>
            <p:cNvPr id="34870" name="Text Box 54"/>
            <p:cNvSpPr txBox="1">
              <a:spLocks noChangeArrowheads="1"/>
            </p:cNvSpPr>
            <p:nvPr/>
          </p:nvSpPr>
          <p:spPr bwMode="auto">
            <a:xfrm>
              <a:off x="2544" y="1872"/>
              <a:ext cx="38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ru-RU" altLang="ru-RU" sz="3600">
                  <a:solidFill>
                    <a:srgbClr val="808080"/>
                  </a:solidFill>
                  <a:latin typeface="Tahoma" panose="020B0604030504040204" pitchFamily="34" charset="0"/>
                </a:rPr>
                <a:t>я</a:t>
              </a:r>
            </a:p>
          </p:txBody>
        </p:sp>
      </p:grpSp>
      <p:sp>
        <p:nvSpPr>
          <p:cNvPr id="34872" name="AutoShape 5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839326" y="5013326"/>
            <a:ext cx="720725" cy="720725"/>
          </a:xfrm>
          <a:prstGeom prst="actionButtonForwardNext">
            <a:avLst/>
          </a:prstGeom>
          <a:solidFill>
            <a:srgbClr val="006699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32806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a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077979" y="5373205"/>
            <a:ext cx="6739908" cy="123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40757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ru-RU" altLang="ru-RU" sz="3266" b="1">
                <a:solidFill>
                  <a:srgbClr val="000000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Проект:  </a:t>
            </a:r>
            <a:r>
              <a:rPr lang="ru-RU" altLang="ru-RU" sz="3992" b="1">
                <a:solidFill>
                  <a:srgbClr val="FF0000"/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Танграм – игра разума</a:t>
            </a:r>
          </a:p>
        </p:txBody>
      </p:sp>
      <p:pic>
        <p:nvPicPr>
          <p:cNvPr id="14339" name="Рисунок 4" descr="http://www.xsp.ru/pub/pub00391/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727" y="4077070"/>
            <a:ext cx="673991" cy="72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Номер слайда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6722" algn="l"/>
                <a:tab pos="1313444" algn="l"/>
                <a:tab pos="1970166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6722" algn="l"/>
                <a:tab pos="1313444" algn="l"/>
                <a:tab pos="1970166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6722" algn="l"/>
                <a:tab pos="1313444" algn="l"/>
                <a:tab pos="1970166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6722" algn="l"/>
                <a:tab pos="1313444" algn="l"/>
                <a:tab pos="1970166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6722" algn="l"/>
                <a:tab pos="1313444" algn="l"/>
                <a:tab pos="1970166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281245" indent="-207386" defTabSz="40757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6722" algn="l"/>
                <a:tab pos="1313444" algn="l"/>
                <a:tab pos="1970166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696017" indent="-207386" defTabSz="40757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6722" algn="l"/>
                <a:tab pos="1313444" algn="l"/>
                <a:tab pos="1970166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110789" indent="-207386" defTabSz="40757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6722" algn="l"/>
                <a:tab pos="1313444" algn="l"/>
                <a:tab pos="1970166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525561" indent="-207386" defTabSz="407571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56722" algn="l"/>
                <a:tab pos="1313444" algn="l"/>
                <a:tab pos="1970166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>
              <a:lnSpc>
                <a:spcPct val="95000"/>
              </a:lnSpc>
            </a:pPr>
            <a:fld id="{86A12EE2-0EB2-465B-92F2-B637AC998644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pPr>
                <a:lnSpc>
                  <a:spcPct val="95000"/>
                </a:lnSpc>
              </a:pPr>
              <a:t>40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52063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2"/>
          <p:cNvSpPr>
            <a:spLocks noChangeArrowheads="1" noChangeShapeType="1" noTextEdit="1"/>
          </p:cNvSpPr>
          <p:nvPr/>
        </p:nvSpPr>
        <p:spPr bwMode="auto">
          <a:xfrm>
            <a:off x="1703388" y="-747713"/>
            <a:ext cx="8534400" cy="68405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600" b="1" kern="1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600" b="1" kern="1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сложение и вычитание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600" b="1" kern="1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дробей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6600" b="1" kern="1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разными знаменателями.</a:t>
            </a:r>
          </a:p>
        </p:txBody>
      </p:sp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2135188" y="476250"/>
            <a:ext cx="21336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317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 класс</a:t>
            </a:r>
          </a:p>
        </p:txBody>
      </p:sp>
      <p:pic>
        <p:nvPicPr>
          <p:cNvPr id="7172" name="Picture 4" descr="61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49763">
            <a:off x="-923925" y="6381751"/>
            <a:ext cx="2447925" cy="125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WordArt 5" descr="Белый мрамор"/>
          <p:cNvSpPr>
            <a:spLocks noChangeArrowheads="1" noChangeShapeType="1" noTextEdit="1"/>
          </p:cNvSpPr>
          <p:nvPr/>
        </p:nvSpPr>
        <p:spPr bwMode="auto">
          <a:xfrm>
            <a:off x="4151313" y="5229225"/>
            <a:ext cx="5905500" cy="9906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CC99"/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cs typeface="Arial" panose="020B0604020202020204" pitchFamily="34" charset="0"/>
              </a:rPr>
              <a:t>В мире животных.</a:t>
            </a:r>
          </a:p>
        </p:txBody>
      </p:sp>
      <p:pic>
        <p:nvPicPr>
          <p:cNvPr id="7174" name="Picture 6" descr="1A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511">
            <a:off x="-3997325" y="620714"/>
            <a:ext cx="3313112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25M2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9308" flipH="1">
            <a:off x="12696825" y="1006475"/>
            <a:ext cx="1706563" cy="89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71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51445E-7 L 1.2717 -0.72069 " pathEditMode="relative" rAng="0" ptsTypes="AA">
                                      <p:cBhvr>
                                        <p:cTn id="13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576" y="-3604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50289E-6 L 1.45677 0.51375 " pathEditMode="relative" ptsTypes="AA">
                                      <p:cBhvr>
                                        <p:cTn id="19" dur="5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79769E-6 L -1.59705 0.15931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61" y="7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1" grpId="0" animBg="1"/>
      <p:bldP spid="717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5188" y="0"/>
            <a:ext cx="7772400" cy="1143000"/>
          </a:xfrm>
        </p:spPr>
        <p:txBody>
          <a:bodyPr/>
          <a:lstStyle/>
          <a:p>
            <a:r>
              <a:rPr lang="ru-RU" altLang="ru-RU" sz="3200" b="1">
                <a:solidFill>
                  <a:schemeClr val="tx1"/>
                </a:solidFill>
              </a:rPr>
              <a:t>Сравните дроби и вы узнаете чья масса тела больше.</a:t>
            </a:r>
          </a:p>
        </p:txBody>
      </p:sp>
      <p:pic>
        <p:nvPicPr>
          <p:cNvPr id="8195" name="Picture 3" descr="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1196976"/>
            <a:ext cx="2303463" cy="230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Liveimage_ru1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25650"/>
            <a:ext cx="2736850" cy="204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Turkey_M__395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988" y="981076"/>
            <a:ext cx="1878012" cy="273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shor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514" y="1557338"/>
            <a:ext cx="2376487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otkaz_gorill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4337050"/>
            <a:ext cx="2520950" cy="252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bs__88_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4" y="4652963"/>
            <a:ext cx="2484437" cy="165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9" y="3933825"/>
            <a:ext cx="2206625" cy="257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1" y="4292601"/>
            <a:ext cx="2663825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203" name="Group 11"/>
          <p:cNvGrpSpPr>
            <a:grpSpLocks/>
          </p:cNvGrpSpPr>
          <p:nvPr/>
        </p:nvGrpSpPr>
        <p:grpSpPr bwMode="auto">
          <a:xfrm>
            <a:off x="3648075" y="4437063"/>
            <a:ext cx="679450" cy="1270000"/>
            <a:chOff x="295" y="3702"/>
            <a:chExt cx="428" cy="800"/>
          </a:xfrm>
        </p:grpSpPr>
        <p:sp>
          <p:nvSpPr>
            <p:cNvPr id="8204" name="Text Box 12"/>
            <p:cNvSpPr txBox="1">
              <a:spLocks noChangeArrowheads="1"/>
            </p:cNvSpPr>
            <p:nvPr/>
          </p:nvSpPr>
          <p:spPr bwMode="auto">
            <a:xfrm>
              <a:off x="385" y="3702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ru-RU" sz="3200" b="1">
                  <a:solidFill>
                    <a:srgbClr val="FFFFCC"/>
                  </a:solidFill>
                  <a:latin typeface="Comic Sans MS" panose="030F0702030302020204" pitchFamily="66" charset="0"/>
                  <a:ea typeface="ＭＳ ゴシック" panose="020B0609070205080204" pitchFamily="49" charset="-128"/>
                </a:rPr>
                <a:t>7</a:t>
              </a:r>
            </a:p>
          </p:txBody>
        </p:sp>
        <p:sp>
          <p:nvSpPr>
            <p:cNvPr id="8205" name="Line 13"/>
            <p:cNvSpPr>
              <a:spLocks noChangeShapeType="1"/>
            </p:cNvSpPr>
            <p:nvPr/>
          </p:nvSpPr>
          <p:spPr bwMode="auto">
            <a:xfrm>
              <a:off x="385" y="4065"/>
              <a:ext cx="226" cy="0"/>
            </a:xfrm>
            <a:prstGeom prst="line">
              <a:avLst/>
            </a:prstGeom>
            <a:noFill/>
            <a:ln w="25400">
              <a:solidFill>
                <a:srgbClr val="FFFF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206" name="Text Box 14"/>
            <p:cNvSpPr txBox="1">
              <a:spLocks noChangeArrowheads="1"/>
            </p:cNvSpPr>
            <p:nvPr/>
          </p:nvSpPr>
          <p:spPr bwMode="auto">
            <a:xfrm>
              <a:off x="295" y="4137"/>
              <a:ext cx="4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ru-RU" altLang="ru-RU" sz="3200" b="1">
                  <a:solidFill>
                    <a:srgbClr val="FFFFCC"/>
                  </a:solidFill>
                  <a:latin typeface="Comic Sans MS" panose="030F0702030302020204" pitchFamily="66" charset="0"/>
                  <a:ea typeface="ＭＳ ゴシック" panose="020B0609070205080204" pitchFamily="49" charset="-128"/>
                </a:rPr>
                <a:t>40</a:t>
              </a:r>
            </a:p>
          </p:txBody>
        </p:sp>
      </p:grp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2351088" y="4797425"/>
            <a:ext cx="8556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altLang="ru-RU" sz="3200" b="1">
                <a:solidFill>
                  <a:srgbClr val="00FF00"/>
                </a:solidFill>
                <a:latin typeface="Comic Sans MS" panose="030F0702030302020204" pitchFamily="66" charset="0"/>
                <a:ea typeface="ＭＳ ゴシック" panose="020B0609070205080204" pitchFamily="49" charset="-128"/>
              </a:rPr>
              <a:t>0,3</a:t>
            </a:r>
          </a:p>
        </p:txBody>
      </p:sp>
      <p:grpSp>
        <p:nvGrpSpPr>
          <p:cNvPr id="8208" name="Group 16"/>
          <p:cNvGrpSpPr>
            <a:grpSpLocks/>
          </p:cNvGrpSpPr>
          <p:nvPr/>
        </p:nvGrpSpPr>
        <p:grpSpPr bwMode="auto">
          <a:xfrm>
            <a:off x="8975725" y="1125538"/>
            <a:ext cx="679450" cy="1084262"/>
            <a:chOff x="249" y="28"/>
            <a:chExt cx="428" cy="683"/>
          </a:xfrm>
        </p:grpSpPr>
        <p:sp>
          <p:nvSpPr>
            <p:cNvPr id="8209" name="Text Box 17"/>
            <p:cNvSpPr txBox="1">
              <a:spLocks noChangeArrowheads="1"/>
            </p:cNvSpPr>
            <p:nvPr/>
          </p:nvSpPr>
          <p:spPr bwMode="auto">
            <a:xfrm>
              <a:off x="327" y="28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ru-RU" altLang="ru-RU" sz="3200" b="1">
                  <a:solidFill>
                    <a:srgbClr val="FFCCFF"/>
                  </a:solidFill>
                  <a:latin typeface="Comic Sans MS" panose="030F0702030302020204" pitchFamily="66" charset="0"/>
                  <a:ea typeface="ＭＳ ゴシック" panose="020B0609070205080204" pitchFamily="49" charset="-128"/>
                </a:rPr>
                <a:t>9</a:t>
              </a:r>
            </a:p>
          </p:txBody>
        </p:sp>
        <p:sp>
          <p:nvSpPr>
            <p:cNvPr id="8210" name="Line 18"/>
            <p:cNvSpPr>
              <a:spLocks noChangeShapeType="1"/>
            </p:cNvSpPr>
            <p:nvPr/>
          </p:nvSpPr>
          <p:spPr bwMode="auto">
            <a:xfrm>
              <a:off x="340" y="346"/>
              <a:ext cx="227" cy="0"/>
            </a:xfrm>
            <a:prstGeom prst="line">
              <a:avLst/>
            </a:prstGeom>
            <a:noFill/>
            <a:ln w="2540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211" name="Text Box 19"/>
            <p:cNvSpPr txBox="1">
              <a:spLocks noChangeArrowheads="1"/>
            </p:cNvSpPr>
            <p:nvPr/>
          </p:nvSpPr>
          <p:spPr bwMode="auto">
            <a:xfrm>
              <a:off x="249" y="346"/>
              <a:ext cx="42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ru-RU" altLang="ru-RU" sz="3200" b="1">
                  <a:solidFill>
                    <a:srgbClr val="FFCCFF"/>
                  </a:solidFill>
                  <a:latin typeface="Comic Sans MS" panose="030F0702030302020204" pitchFamily="66" charset="0"/>
                  <a:ea typeface="ＭＳ ゴシック" panose="020B0609070205080204" pitchFamily="49" charset="-128"/>
                </a:rPr>
                <a:t>25</a:t>
              </a:r>
            </a:p>
          </p:txBody>
        </p:sp>
      </p:grpSp>
      <p:grpSp>
        <p:nvGrpSpPr>
          <p:cNvPr id="8212" name="Group 20"/>
          <p:cNvGrpSpPr>
            <a:grpSpLocks/>
          </p:cNvGrpSpPr>
          <p:nvPr/>
        </p:nvGrpSpPr>
        <p:grpSpPr bwMode="auto">
          <a:xfrm>
            <a:off x="7967664" y="1125539"/>
            <a:ext cx="452437" cy="1082675"/>
            <a:chOff x="327" y="-17"/>
            <a:chExt cx="285" cy="682"/>
          </a:xfrm>
        </p:grpSpPr>
        <p:sp>
          <p:nvSpPr>
            <p:cNvPr id="8213" name="Text Box 21"/>
            <p:cNvSpPr txBox="1">
              <a:spLocks noChangeArrowheads="1"/>
            </p:cNvSpPr>
            <p:nvPr/>
          </p:nvSpPr>
          <p:spPr bwMode="auto">
            <a:xfrm>
              <a:off x="327" y="-17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ru-RU" altLang="ru-RU" sz="3200" b="1">
                  <a:solidFill>
                    <a:srgbClr val="006600"/>
                  </a:solidFill>
                  <a:latin typeface="Comic Sans MS" panose="030F0702030302020204" pitchFamily="66" charset="0"/>
                  <a:ea typeface="ＭＳ ゴシック" panose="020B0609070205080204" pitchFamily="49" charset="-128"/>
                </a:rPr>
                <a:t>1</a:t>
              </a:r>
            </a:p>
          </p:txBody>
        </p:sp>
        <p:sp>
          <p:nvSpPr>
            <p:cNvPr id="8214" name="Line 22"/>
            <p:cNvSpPr>
              <a:spLocks noChangeShapeType="1"/>
            </p:cNvSpPr>
            <p:nvPr/>
          </p:nvSpPr>
          <p:spPr bwMode="auto">
            <a:xfrm>
              <a:off x="340" y="300"/>
              <a:ext cx="227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215" name="Text Box 23"/>
            <p:cNvSpPr txBox="1">
              <a:spLocks noChangeArrowheads="1"/>
            </p:cNvSpPr>
            <p:nvPr/>
          </p:nvSpPr>
          <p:spPr bwMode="auto">
            <a:xfrm>
              <a:off x="340" y="30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ru-RU" altLang="ru-RU" sz="3200" b="1">
                  <a:solidFill>
                    <a:srgbClr val="006600"/>
                  </a:solidFill>
                  <a:latin typeface="Comic Sans MS" panose="030F0702030302020204" pitchFamily="66" charset="0"/>
                  <a:ea typeface="ＭＳ ゴシック" panose="020B0609070205080204" pitchFamily="49" charset="-128"/>
                </a:rPr>
                <a:t>5</a:t>
              </a:r>
            </a:p>
          </p:txBody>
        </p:sp>
      </p:grpSp>
      <p:grpSp>
        <p:nvGrpSpPr>
          <p:cNvPr id="8216" name="Group 24"/>
          <p:cNvGrpSpPr>
            <a:grpSpLocks/>
          </p:cNvGrpSpPr>
          <p:nvPr/>
        </p:nvGrpSpPr>
        <p:grpSpPr bwMode="auto">
          <a:xfrm>
            <a:off x="7680325" y="4365625"/>
            <a:ext cx="431800" cy="1155700"/>
            <a:chOff x="3243" y="3067"/>
            <a:chExt cx="272" cy="728"/>
          </a:xfrm>
        </p:grpSpPr>
        <p:sp>
          <p:nvSpPr>
            <p:cNvPr id="8217" name="Text Box 25"/>
            <p:cNvSpPr txBox="1">
              <a:spLocks noChangeArrowheads="1"/>
            </p:cNvSpPr>
            <p:nvPr/>
          </p:nvSpPr>
          <p:spPr bwMode="auto">
            <a:xfrm>
              <a:off x="3276" y="3067"/>
              <a:ext cx="23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ru-RU" altLang="ru-RU" sz="3200">
                  <a:solidFill>
                    <a:srgbClr val="FFFFFF"/>
                  </a:solidFill>
                  <a:latin typeface="Comic Sans MS" panose="030F0702030302020204" pitchFamily="66" charset="0"/>
                  <a:ea typeface="ＭＳ ゴシック" panose="020B0609070205080204" pitchFamily="49" charset="-128"/>
                </a:rPr>
                <a:t>1</a:t>
              </a:r>
            </a:p>
          </p:txBody>
        </p:sp>
        <p:sp>
          <p:nvSpPr>
            <p:cNvPr id="8218" name="Line 26"/>
            <p:cNvSpPr>
              <a:spLocks noChangeShapeType="1"/>
            </p:cNvSpPr>
            <p:nvPr/>
          </p:nvSpPr>
          <p:spPr bwMode="auto">
            <a:xfrm>
              <a:off x="3288" y="3430"/>
              <a:ext cx="22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219" name="Text Box 27"/>
            <p:cNvSpPr txBox="1">
              <a:spLocks noChangeArrowheads="1"/>
            </p:cNvSpPr>
            <p:nvPr/>
          </p:nvSpPr>
          <p:spPr bwMode="auto">
            <a:xfrm>
              <a:off x="3243" y="343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ru-RU" altLang="ru-RU" sz="3200" b="1">
                  <a:solidFill>
                    <a:srgbClr val="FFFFFF"/>
                  </a:solidFill>
                  <a:latin typeface="Comic Sans MS" panose="030F0702030302020204" pitchFamily="66" charset="0"/>
                  <a:ea typeface="ＭＳ ゴシック" panose="020B0609070205080204" pitchFamily="49" charset="-128"/>
                </a:rPr>
                <a:t>2</a:t>
              </a:r>
            </a:p>
          </p:txBody>
        </p:sp>
      </p:grp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8688388" y="4652964"/>
            <a:ext cx="13509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altLang="ru-RU" sz="3200" b="1">
                <a:solidFill>
                  <a:srgbClr val="FFCCFF"/>
                </a:solidFill>
                <a:latin typeface="Comic Sans MS" panose="030F0702030302020204" pitchFamily="66" charset="0"/>
                <a:ea typeface="ＭＳ ゴシック" panose="020B0609070205080204" pitchFamily="49" charset="-128"/>
              </a:rPr>
              <a:t>0,275</a:t>
            </a:r>
          </a:p>
        </p:txBody>
      </p:sp>
      <p:grpSp>
        <p:nvGrpSpPr>
          <p:cNvPr id="8221" name="Group 29"/>
          <p:cNvGrpSpPr>
            <a:grpSpLocks/>
          </p:cNvGrpSpPr>
          <p:nvPr/>
        </p:nvGrpSpPr>
        <p:grpSpPr bwMode="auto">
          <a:xfrm>
            <a:off x="2927351" y="1628776"/>
            <a:ext cx="614363" cy="1082675"/>
            <a:chOff x="204" y="119"/>
            <a:chExt cx="387" cy="682"/>
          </a:xfrm>
        </p:grpSpPr>
        <p:sp>
          <p:nvSpPr>
            <p:cNvPr id="8222" name="Text Box 30"/>
            <p:cNvSpPr txBox="1">
              <a:spLocks noChangeArrowheads="1"/>
            </p:cNvSpPr>
            <p:nvPr/>
          </p:nvSpPr>
          <p:spPr bwMode="auto">
            <a:xfrm>
              <a:off x="282" y="119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ru-RU" altLang="ru-RU" sz="3200">
                  <a:solidFill>
                    <a:srgbClr val="CCFFFF"/>
                  </a:solidFill>
                  <a:latin typeface="Comic Sans MS" panose="030F0702030302020204" pitchFamily="66" charset="0"/>
                  <a:ea typeface="ＭＳ ゴシック" panose="020B0609070205080204" pitchFamily="49" charset="-128"/>
                </a:rPr>
                <a:t>9</a:t>
              </a:r>
            </a:p>
          </p:txBody>
        </p:sp>
        <p:sp>
          <p:nvSpPr>
            <p:cNvPr id="8223" name="Line 31"/>
            <p:cNvSpPr>
              <a:spLocks noChangeShapeType="1"/>
            </p:cNvSpPr>
            <p:nvPr/>
          </p:nvSpPr>
          <p:spPr bwMode="auto">
            <a:xfrm>
              <a:off x="295" y="436"/>
              <a:ext cx="226" cy="0"/>
            </a:xfrm>
            <a:prstGeom prst="line">
              <a:avLst/>
            </a:prstGeom>
            <a:noFill/>
            <a:ln w="28575">
              <a:solidFill>
                <a:srgbClr val="CCFF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224" name="Text Box 32"/>
            <p:cNvSpPr txBox="1">
              <a:spLocks noChangeArrowheads="1"/>
            </p:cNvSpPr>
            <p:nvPr/>
          </p:nvSpPr>
          <p:spPr bwMode="auto">
            <a:xfrm>
              <a:off x="204" y="436"/>
              <a:ext cx="38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ru-RU" altLang="ru-RU" sz="3200">
                  <a:solidFill>
                    <a:srgbClr val="CCFFFF"/>
                  </a:solidFill>
                  <a:latin typeface="Comic Sans MS" panose="030F0702030302020204" pitchFamily="66" charset="0"/>
                  <a:ea typeface="ＭＳ ゴシック" panose="020B0609070205080204" pitchFamily="49" charset="-128"/>
                </a:rPr>
                <a:t>14</a:t>
              </a:r>
            </a:p>
          </p:txBody>
        </p:sp>
      </p:grpSp>
      <p:grpSp>
        <p:nvGrpSpPr>
          <p:cNvPr id="8225" name="Group 33"/>
          <p:cNvGrpSpPr>
            <a:grpSpLocks/>
          </p:cNvGrpSpPr>
          <p:nvPr/>
        </p:nvGrpSpPr>
        <p:grpSpPr bwMode="auto">
          <a:xfrm>
            <a:off x="4008438" y="1628776"/>
            <a:ext cx="450850" cy="1082675"/>
            <a:chOff x="237" y="-17"/>
            <a:chExt cx="284" cy="682"/>
          </a:xfrm>
        </p:grpSpPr>
        <p:sp>
          <p:nvSpPr>
            <p:cNvPr id="8226" name="Text Box 34"/>
            <p:cNvSpPr txBox="1">
              <a:spLocks noChangeArrowheads="1"/>
            </p:cNvSpPr>
            <p:nvPr/>
          </p:nvSpPr>
          <p:spPr bwMode="auto">
            <a:xfrm>
              <a:off x="237" y="-17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ru-RU" altLang="ru-RU" sz="3200" b="1">
                  <a:solidFill>
                    <a:srgbClr val="FFFFFF"/>
                  </a:solidFill>
                  <a:latin typeface="Comic Sans MS" panose="030F0702030302020204" pitchFamily="66" charset="0"/>
                  <a:ea typeface="ＭＳ ゴシック" panose="020B0609070205080204" pitchFamily="49" charset="-128"/>
                </a:rPr>
                <a:t>3</a:t>
              </a:r>
            </a:p>
          </p:txBody>
        </p:sp>
        <p:sp>
          <p:nvSpPr>
            <p:cNvPr id="8227" name="Line 35"/>
            <p:cNvSpPr>
              <a:spLocks noChangeShapeType="1"/>
            </p:cNvSpPr>
            <p:nvPr/>
          </p:nvSpPr>
          <p:spPr bwMode="auto">
            <a:xfrm>
              <a:off x="295" y="300"/>
              <a:ext cx="181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228" name="Text Box 36"/>
            <p:cNvSpPr txBox="1">
              <a:spLocks noChangeArrowheads="1"/>
            </p:cNvSpPr>
            <p:nvPr/>
          </p:nvSpPr>
          <p:spPr bwMode="auto">
            <a:xfrm>
              <a:off x="249" y="30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ru-RU" altLang="ru-RU" sz="3200" b="1">
                  <a:solidFill>
                    <a:srgbClr val="FFFFFF"/>
                  </a:solidFill>
                  <a:latin typeface="Comic Sans MS" panose="030F0702030302020204" pitchFamily="66" charset="0"/>
                  <a:ea typeface="ＭＳ ゴシック" panose="020B0609070205080204" pitchFamily="49" charset="-128"/>
                </a:rPr>
                <a:t>8</a:t>
              </a:r>
            </a:p>
          </p:txBody>
        </p:sp>
      </p:grpSp>
      <p:sp>
        <p:nvSpPr>
          <p:cNvPr id="8229" name="Oval 37"/>
          <p:cNvSpPr>
            <a:spLocks noChangeArrowheads="1"/>
          </p:cNvSpPr>
          <p:nvPr/>
        </p:nvSpPr>
        <p:spPr bwMode="auto">
          <a:xfrm>
            <a:off x="8112126" y="4652963"/>
            <a:ext cx="576263" cy="4826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CC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ru-RU" sz="3200" b="1">
                <a:solidFill>
                  <a:srgbClr val="000000"/>
                </a:solidFill>
                <a:ea typeface="ＭＳ ゴシック" panose="020B0609070205080204" pitchFamily="49" charset="-128"/>
              </a:rPr>
              <a:t>&gt;</a:t>
            </a:r>
            <a:endParaRPr kumimoji="1" lang="ru-RU" altLang="ru-RU" sz="3200" b="1">
              <a:solidFill>
                <a:srgbClr val="000000"/>
              </a:solidFill>
              <a:ea typeface="ＭＳ ゴシック" panose="020B0609070205080204" pitchFamily="49" charset="-128"/>
            </a:endParaRPr>
          </a:p>
        </p:txBody>
      </p:sp>
      <p:sp>
        <p:nvSpPr>
          <p:cNvPr id="8230" name="Oval 38"/>
          <p:cNvSpPr>
            <a:spLocks noChangeArrowheads="1"/>
          </p:cNvSpPr>
          <p:nvPr/>
        </p:nvSpPr>
        <p:spPr bwMode="auto">
          <a:xfrm>
            <a:off x="3143251" y="4797425"/>
            <a:ext cx="576263" cy="4826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CC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ru-RU" sz="3200" b="1">
                <a:solidFill>
                  <a:srgbClr val="000000"/>
                </a:solidFill>
                <a:ea typeface="ＭＳ ゴシック" panose="020B0609070205080204" pitchFamily="49" charset="-128"/>
              </a:rPr>
              <a:t>&gt;</a:t>
            </a:r>
            <a:endParaRPr kumimoji="1" lang="ru-RU" altLang="ru-RU" sz="3200" b="1">
              <a:solidFill>
                <a:srgbClr val="000000"/>
              </a:solidFill>
              <a:ea typeface="ＭＳ ゴシック" panose="020B0609070205080204" pitchFamily="49" charset="-128"/>
            </a:endParaRPr>
          </a:p>
        </p:txBody>
      </p:sp>
      <p:sp>
        <p:nvSpPr>
          <p:cNvPr id="8231" name="Oval 39"/>
          <p:cNvSpPr>
            <a:spLocks noChangeArrowheads="1"/>
          </p:cNvSpPr>
          <p:nvPr/>
        </p:nvSpPr>
        <p:spPr bwMode="auto">
          <a:xfrm>
            <a:off x="8401051" y="1412875"/>
            <a:ext cx="576263" cy="4826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CC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ru-RU" sz="3200" b="1">
                <a:solidFill>
                  <a:srgbClr val="000000"/>
                </a:solidFill>
                <a:ea typeface="ＭＳ ゴシック" panose="020B0609070205080204" pitchFamily="49" charset="-128"/>
              </a:rPr>
              <a:t>&lt;</a:t>
            </a:r>
            <a:endParaRPr kumimoji="1" lang="ru-RU" altLang="ru-RU" sz="3200" b="1">
              <a:solidFill>
                <a:srgbClr val="000000"/>
              </a:solidFill>
              <a:ea typeface="ＭＳ ゴシック" panose="020B0609070205080204" pitchFamily="49" charset="-128"/>
            </a:endParaRPr>
          </a:p>
        </p:txBody>
      </p:sp>
      <p:sp>
        <p:nvSpPr>
          <p:cNvPr id="8232" name="Oval 40"/>
          <p:cNvSpPr>
            <a:spLocks noChangeArrowheads="1"/>
          </p:cNvSpPr>
          <p:nvPr/>
        </p:nvSpPr>
        <p:spPr bwMode="auto">
          <a:xfrm>
            <a:off x="3432176" y="1844675"/>
            <a:ext cx="576263" cy="4826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CC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ru-RU" sz="3200" b="1">
                <a:solidFill>
                  <a:srgbClr val="000000"/>
                </a:solidFill>
                <a:ea typeface="ＭＳ ゴシック" panose="020B0609070205080204" pitchFamily="49" charset="-128"/>
              </a:rPr>
              <a:t>&gt;</a:t>
            </a:r>
            <a:endParaRPr kumimoji="1" lang="ru-RU" altLang="ru-RU" sz="3200" b="1">
              <a:solidFill>
                <a:srgbClr val="000000"/>
              </a:solidFill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379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5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5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90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207" grpId="0"/>
      <p:bldP spid="8220" grpId="0"/>
      <p:bldP spid="8229" grpId="0" animBg="1"/>
      <p:bldP spid="8230" grpId="0" animBg="1"/>
      <p:bldP spid="8231" grpId="0" animBg="1"/>
      <p:bldP spid="823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6888164" y="1412875"/>
            <a:ext cx="433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FF"/>
                </a:solidFill>
                <a:latin typeface="Georgia" panose="02040502050405020303" pitchFamily="18" charset="0"/>
                <a:ea typeface="ＭＳ ゴシック" panose="020B0609070205080204" pitchFamily="49" charset="-128"/>
              </a:rPr>
              <a:t>1.</a:t>
            </a:r>
          </a:p>
        </p:txBody>
      </p:sp>
      <p:sp>
        <p:nvSpPr>
          <p:cNvPr id="31747" name="AutoShape 3"/>
          <p:cNvSpPr>
            <a:spLocks noChangeArrowheads="1"/>
          </p:cNvSpPr>
          <p:nvPr/>
        </p:nvSpPr>
        <p:spPr bwMode="auto">
          <a:xfrm rot="5400000">
            <a:off x="4274344" y="3882232"/>
            <a:ext cx="4259263" cy="330200"/>
          </a:xfrm>
          <a:prstGeom prst="notchedRightArrow">
            <a:avLst>
              <a:gd name="adj1" fmla="val 50000"/>
              <a:gd name="adj2" fmla="val 3224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31748" name="Group 4"/>
          <p:cNvGraphicFramePr>
            <a:graphicFrameLocks noGrp="1"/>
          </p:cNvGraphicFramePr>
          <p:nvPr/>
        </p:nvGraphicFramePr>
        <p:xfrm>
          <a:off x="6743701" y="1917700"/>
          <a:ext cx="671513" cy="4681542"/>
        </p:xfrm>
        <a:graphic>
          <a:graphicData uri="http://schemas.openxmlformats.org/drawingml/2006/table">
            <a:tbl>
              <a:tblPr/>
              <a:tblGrid>
                <a:gridCol w="671513"/>
              </a:tblGrid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66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772" name="Group 28"/>
          <p:cNvGraphicFramePr>
            <a:graphicFrameLocks noGrp="1"/>
          </p:cNvGraphicFramePr>
          <p:nvPr/>
        </p:nvGraphicFramePr>
        <p:xfrm>
          <a:off x="7464426" y="981075"/>
          <a:ext cx="671513" cy="3744916"/>
        </p:xfrm>
        <a:graphic>
          <a:graphicData uri="http://schemas.openxmlformats.org/drawingml/2006/table">
            <a:tbl>
              <a:tblPr/>
              <a:tblGrid>
                <a:gridCol w="671513"/>
              </a:tblGrid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792" name="Group 48"/>
          <p:cNvGraphicFramePr>
            <a:graphicFrameLocks noGrp="1"/>
          </p:cNvGraphicFramePr>
          <p:nvPr/>
        </p:nvGraphicFramePr>
        <p:xfrm>
          <a:off x="8183563" y="981076"/>
          <a:ext cx="671512" cy="4294191"/>
        </p:xfrm>
        <a:graphic>
          <a:graphicData uri="http://schemas.openxmlformats.org/drawingml/2006/table">
            <a:tbl>
              <a:tblPr/>
              <a:tblGrid>
                <a:gridCol w="671512"/>
              </a:tblGrid>
              <a:tr h="477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77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814" name="Group 70"/>
          <p:cNvGraphicFramePr>
            <a:graphicFrameLocks noGrp="1"/>
          </p:cNvGraphicFramePr>
          <p:nvPr/>
        </p:nvGraphicFramePr>
        <p:xfrm>
          <a:off x="8904288" y="981076"/>
          <a:ext cx="671512" cy="3276603"/>
        </p:xfrm>
        <a:graphic>
          <a:graphicData uri="http://schemas.openxmlformats.org/drawingml/2006/table">
            <a:tbl>
              <a:tblPr/>
              <a:tblGrid>
                <a:gridCol w="671512"/>
              </a:tblGrid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1832" name="Group 88"/>
          <p:cNvGraphicFramePr>
            <a:graphicFrameLocks noGrp="1"/>
          </p:cNvGraphicFramePr>
          <p:nvPr/>
        </p:nvGraphicFramePr>
        <p:xfrm>
          <a:off x="9623426" y="2420938"/>
          <a:ext cx="671513" cy="3744916"/>
        </p:xfrm>
        <a:graphic>
          <a:graphicData uri="http://schemas.openxmlformats.org/drawingml/2006/table">
            <a:tbl>
              <a:tblPr/>
              <a:tblGrid>
                <a:gridCol w="671513"/>
              </a:tblGrid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6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852" name="Text Box 108"/>
          <p:cNvSpPr txBox="1">
            <a:spLocks noChangeArrowheads="1"/>
          </p:cNvSpPr>
          <p:nvPr/>
        </p:nvSpPr>
        <p:spPr bwMode="auto">
          <a:xfrm>
            <a:off x="6888163" y="1844676"/>
            <a:ext cx="3746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00"/>
                </a:solidFill>
                <a:latin typeface="Georgia" panose="02040502050405020303" pitchFamily="18" charset="0"/>
                <a:ea typeface="ＭＳ ゴシック" panose="020B0609070205080204" pitchFamily="49" charset="-128"/>
              </a:rPr>
              <a:t>с</a:t>
            </a:r>
          </a:p>
        </p:txBody>
      </p:sp>
      <p:sp>
        <p:nvSpPr>
          <p:cNvPr id="31853" name="Text Box 109"/>
          <p:cNvSpPr txBox="1">
            <a:spLocks noChangeArrowheads="1"/>
          </p:cNvSpPr>
          <p:nvPr/>
        </p:nvSpPr>
        <p:spPr bwMode="auto">
          <a:xfrm>
            <a:off x="6888164" y="4581526"/>
            <a:ext cx="382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00"/>
                </a:solidFill>
                <a:latin typeface="Georgia" panose="02040502050405020303" pitchFamily="18" charset="0"/>
                <a:ea typeface="ＭＳ ゴシック" panose="020B0609070205080204" pitchFamily="49" charset="-128"/>
              </a:rPr>
              <a:t>е</a:t>
            </a:r>
          </a:p>
        </p:txBody>
      </p:sp>
      <p:sp>
        <p:nvSpPr>
          <p:cNvPr id="31854" name="Text Box 110"/>
          <p:cNvSpPr txBox="1">
            <a:spLocks noChangeArrowheads="1"/>
          </p:cNvSpPr>
          <p:nvPr/>
        </p:nvSpPr>
        <p:spPr bwMode="auto">
          <a:xfrm>
            <a:off x="6815138" y="4221163"/>
            <a:ext cx="533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00"/>
                </a:solidFill>
                <a:latin typeface="Georgia" panose="02040502050405020303" pitchFamily="18" charset="0"/>
                <a:ea typeface="ＭＳ ゴシック" panose="020B0609070205080204" pitchFamily="49" charset="-128"/>
              </a:rPr>
              <a:t>щ</a:t>
            </a:r>
          </a:p>
        </p:txBody>
      </p:sp>
      <p:sp>
        <p:nvSpPr>
          <p:cNvPr id="31855" name="Text Box 111"/>
          <p:cNvSpPr txBox="1">
            <a:spLocks noChangeArrowheads="1"/>
          </p:cNvSpPr>
          <p:nvPr/>
        </p:nvSpPr>
        <p:spPr bwMode="auto">
          <a:xfrm>
            <a:off x="6888163" y="3717926"/>
            <a:ext cx="419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00"/>
                </a:solidFill>
                <a:latin typeface="Georgia" panose="02040502050405020303" pitchFamily="18" charset="0"/>
                <a:ea typeface="ＭＳ ゴシック" panose="020B0609070205080204" pitchFamily="49" charset="-128"/>
              </a:rPr>
              <a:t>а</a:t>
            </a:r>
          </a:p>
        </p:txBody>
      </p:sp>
      <p:sp>
        <p:nvSpPr>
          <p:cNvPr id="31856" name="Text Box 112"/>
          <p:cNvSpPr txBox="1">
            <a:spLocks noChangeArrowheads="1"/>
          </p:cNvSpPr>
          <p:nvPr/>
        </p:nvSpPr>
        <p:spPr bwMode="auto">
          <a:xfrm>
            <a:off x="6888164" y="5518151"/>
            <a:ext cx="4270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00"/>
                </a:solidFill>
                <a:latin typeface="Georgia" panose="02040502050405020303" pitchFamily="18" charset="0"/>
                <a:ea typeface="ＭＳ ゴシック" panose="020B0609070205080204" pitchFamily="49" charset="-128"/>
              </a:rPr>
              <a:t>и</a:t>
            </a:r>
          </a:p>
        </p:txBody>
      </p:sp>
      <p:sp>
        <p:nvSpPr>
          <p:cNvPr id="31857" name="Text Box 113"/>
          <p:cNvSpPr txBox="1">
            <a:spLocks noChangeArrowheads="1"/>
          </p:cNvSpPr>
          <p:nvPr/>
        </p:nvSpPr>
        <p:spPr bwMode="auto">
          <a:xfrm>
            <a:off x="6888164" y="2278063"/>
            <a:ext cx="4095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00"/>
                </a:solidFill>
                <a:latin typeface="Georgia" panose="02040502050405020303" pitchFamily="18" charset="0"/>
                <a:ea typeface="ＭＳ ゴシック" panose="020B0609070205080204" pitchFamily="49" charset="-128"/>
              </a:rPr>
              <a:t>о</a:t>
            </a:r>
          </a:p>
        </p:txBody>
      </p:sp>
      <p:sp>
        <p:nvSpPr>
          <p:cNvPr id="31858" name="Text Box 114"/>
          <p:cNvSpPr txBox="1">
            <a:spLocks noChangeArrowheads="1"/>
          </p:cNvSpPr>
          <p:nvPr/>
        </p:nvSpPr>
        <p:spPr bwMode="auto">
          <a:xfrm>
            <a:off x="6888164" y="5086351"/>
            <a:ext cx="4286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00"/>
                </a:solidFill>
                <a:latin typeface="Georgia" panose="02040502050405020303" pitchFamily="18" charset="0"/>
                <a:ea typeface="ＭＳ ゴシック" panose="020B0609070205080204" pitchFamily="49" charset="-128"/>
              </a:rPr>
              <a:t>н</a:t>
            </a:r>
          </a:p>
        </p:txBody>
      </p:sp>
      <p:sp>
        <p:nvSpPr>
          <p:cNvPr id="31859" name="Text Box 115"/>
          <p:cNvSpPr txBox="1">
            <a:spLocks noChangeArrowheads="1"/>
          </p:cNvSpPr>
          <p:nvPr/>
        </p:nvSpPr>
        <p:spPr bwMode="auto">
          <a:xfrm>
            <a:off x="6888163" y="3213101"/>
            <a:ext cx="419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00"/>
                </a:solidFill>
                <a:latin typeface="Georgia" panose="02040502050405020303" pitchFamily="18" charset="0"/>
                <a:ea typeface="ＭＳ ゴシック" panose="020B0609070205080204" pitchFamily="49" charset="-128"/>
              </a:rPr>
              <a:t>р</a:t>
            </a:r>
          </a:p>
        </p:txBody>
      </p:sp>
      <p:pic>
        <p:nvPicPr>
          <p:cNvPr id="31860" name="Picture 116" descr="AG00208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149726"/>
            <a:ext cx="20955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861" name="Text Box 117"/>
          <p:cNvSpPr txBox="1">
            <a:spLocks noChangeArrowheads="1"/>
          </p:cNvSpPr>
          <p:nvPr/>
        </p:nvSpPr>
        <p:spPr bwMode="auto">
          <a:xfrm>
            <a:off x="6888164" y="602138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00"/>
                </a:solidFill>
                <a:latin typeface="Georgia" panose="02040502050405020303" pitchFamily="18" charset="0"/>
                <a:ea typeface="ＭＳ ゴシック" panose="020B0609070205080204" pitchFamily="49" charset="-128"/>
              </a:rPr>
              <a:t>е</a:t>
            </a:r>
          </a:p>
        </p:txBody>
      </p:sp>
      <p:sp>
        <p:nvSpPr>
          <p:cNvPr id="31862" name="Text Box 118"/>
          <p:cNvSpPr txBox="1">
            <a:spLocks noChangeArrowheads="1"/>
          </p:cNvSpPr>
          <p:nvPr/>
        </p:nvSpPr>
        <p:spPr bwMode="auto">
          <a:xfrm>
            <a:off x="6888163" y="2781301"/>
            <a:ext cx="34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FF"/>
                </a:solidFill>
                <a:latin typeface="Georgia" panose="02040502050405020303" pitchFamily="18" charset="0"/>
                <a:ea typeface="ＭＳ ゴシック" panose="020B0609070205080204" pitchFamily="49" charset="-128"/>
              </a:rPr>
              <a:t>к</a:t>
            </a:r>
          </a:p>
        </p:txBody>
      </p:sp>
      <p:graphicFrame>
        <p:nvGraphicFramePr>
          <p:cNvPr id="31863" name="Object 119"/>
          <p:cNvGraphicFramePr>
            <a:graphicFrameLocks noChangeAspect="1"/>
          </p:cNvGraphicFramePr>
          <p:nvPr/>
        </p:nvGraphicFramePr>
        <p:xfrm>
          <a:off x="4656138" y="1052513"/>
          <a:ext cx="576262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Формула" r:id="rId4" imgW="215713" imgH="190335" progId="Equation.3">
                  <p:embed/>
                </p:oleObj>
              </mc:Choice>
              <mc:Fallback>
                <p:oleObj name="Формула" r:id="rId4" imgW="215713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6138" y="1052513"/>
                        <a:ext cx="576262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64" name="Object 120"/>
          <p:cNvGraphicFramePr>
            <a:graphicFrameLocks noChangeAspect="1"/>
          </p:cNvGraphicFramePr>
          <p:nvPr/>
        </p:nvGraphicFramePr>
        <p:xfrm>
          <a:off x="3287714" y="836614"/>
          <a:ext cx="1296987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Формула" r:id="rId6" imgW="634725" imgH="444307" progId="Equation.3">
                  <p:embed/>
                </p:oleObj>
              </mc:Choice>
              <mc:Fallback>
                <p:oleObj name="Формула" r:id="rId6" imgW="634725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7714" y="836614"/>
                        <a:ext cx="1296987" cy="909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865" name="Freeform 121"/>
          <p:cNvSpPr>
            <a:spLocks/>
          </p:cNvSpPr>
          <p:nvPr/>
        </p:nvSpPr>
        <p:spPr bwMode="auto">
          <a:xfrm>
            <a:off x="3360738" y="908051"/>
            <a:ext cx="304800" cy="392113"/>
          </a:xfrm>
          <a:custGeom>
            <a:avLst/>
            <a:gdLst>
              <a:gd name="T0" fmla="*/ 0 w 192"/>
              <a:gd name="T1" fmla="*/ 247 h 247"/>
              <a:gd name="T2" fmla="*/ 192 w 192"/>
              <a:gd name="T3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92" h="247">
                <a:moveTo>
                  <a:pt x="0" y="247"/>
                </a:moveTo>
                <a:lnTo>
                  <a:pt x="192" y="0"/>
                </a:lnTo>
              </a:path>
            </a:pathLst>
          </a:custGeom>
          <a:noFill/>
          <a:ln w="28575">
            <a:solidFill>
              <a:srgbClr val="0000FF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1866" name="Freeform 122"/>
          <p:cNvSpPr>
            <a:spLocks/>
          </p:cNvSpPr>
          <p:nvPr/>
        </p:nvSpPr>
        <p:spPr bwMode="auto">
          <a:xfrm>
            <a:off x="3648075" y="1412876"/>
            <a:ext cx="304800" cy="392113"/>
          </a:xfrm>
          <a:custGeom>
            <a:avLst/>
            <a:gdLst>
              <a:gd name="T0" fmla="*/ 0 w 192"/>
              <a:gd name="T1" fmla="*/ 247 h 247"/>
              <a:gd name="T2" fmla="*/ 192 w 192"/>
              <a:gd name="T3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92" h="247">
                <a:moveTo>
                  <a:pt x="0" y="247"/>
                </a:moveTo>
                <a:lnTo>
                  <a:pt x="192" y="0"/>
                </a:lnTo>
              </a:path>
            </a:pathLst>
          </a:custGeom>
          <a:noFill/>
          <a:ln w="28575">
            <a:solidFill>
              <a:srgbClr val="0000FF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31867" name="Object 123"/>
          <p:cNvGraphicFramePr>
            <a:graphicFrameLocks noChangeAspect="1"/>
          </p:cNvGraphicFramePr>
          <p:nvPr/>
        </p:nvGraphicFramePr>
        <p:xfrm>
          <a:off x="3503613" y="404813"/>
          <a:ext cx="27146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Формула" r:id="rId8" imgW="126890" imgH="190335" progId="Equation.3">
                  <p:embed/>
                </p:oleObj>
              </mc:Choice>
              <mc:Fallback>
                <p:oleObj name="Формула" r:id="rId8" imgW="126890" imgH="19033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3613" y="404813"/>
                        <a:ext cx="271462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868" name="Text Box 124"/>
          <p:cNvSpPr txBox="1">
            <a:spLocks noChangeArrowheads="1"/>
          </p:cNvSpPr>
          <p:nvPr/>
        </p:nvSpPr>
        <p:spPr bwMode="auto">
          <a:xfrm>
            <a:off x="2135189" y="981075"/>
            <a:ext cx="433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FF"/>
                </a:solidFill>
                <a:latin typeface="Georgia" panose="02040502050405020303" pitchFamily="18" charset="0"/>
                <a:ea typeface="ＭＳ ゴシック" panose="020B0609070205080204" pitchFamily="49" charset="-128"/>
              </a:rPr>
              <a:t>1.</a:t>
            </a:r>
          </a:p>
        </p:txBody>
      </p:sp>
      <p:sp>
        <p:nvSpPr>
          <p:cNvPr id="31869" name="Text Box 125"/>
          <p:cNvSpPr txBox="1">
            <a:spLocks noChangeArrowheads="1"/>
          </p:cNvSpPr>
          <p:nvPr/>
        </p:nvSpPr>
        <p:spPr bwMode="auto">
          <a:xfrm>
            <a:off x="1774825" y="1989138"/>
            <a:ext cx="4495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altLang="ru-RU" sz="2800" b="1" i="1">
                <a:solidFill>
                  <a:srgbClr val="800000"/>
                </a:solidFill>
                <a:latin typeface="Times New Roman" panose="02020603050405020304" pitchFamily="18" charset="0"/>
              </a:rPr>
              <a:t>Какое  действие  выполнил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altLang="ru-RU" sz="2800" b="1" i="1">
                <a:solidFill>
                  <a:srgbClr val="800000"/>
                </a:solidFill>
                <a:latin typeface="Times New Roman" panose="02020603050405020304" pitchFamily="18" charset="0"/>
              </a:rPr>
              <a:t>компьютер?</a:t>
            </a:r>
          </a:p>
        </p:txBody>
      </p:sp>
    </p:spTree>
    <p:extLst>
      <p:ext uri="{BB962C8B-B14F-4D97-AF65-F5344CB8AC3E}">
        <p14:creationId xmlns:p14="http://schemas.microsoft.com/office/powerpoint/2010/main" val="305057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8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1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1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31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31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4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8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8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18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8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18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18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18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8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18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8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18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18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18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18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18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18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31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31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318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18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8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1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1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18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18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1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1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852" grpId="0"/>
      <p:bldP spid="31853" grpId="0"/>
      <p:bldP spid="31854" grpId="0"/>
      <p:bldP spid="31855" grpId="0"/>
      <p:bldP spid="31856" grpId="0"/>
      <p:bldP spid="31857" grpId="0"/>
      <p:bldP spid="31858" grpId="0"/>
      <p:bldP spid="31859" grpId="0"/>
      <p:bldP spid="31861" grpId="0"/>
      <p:bldP spid="31862" grpId="0"/>
      <p:bldP spid="31865" grpId="0" animBg="1"/>
      <p:bldP spid="31866" grpId="0" animBg="1"/>
      <p:bldP spid="31868" grpId="0"/>
      <p:bldP spid="3186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68484" y="633395"/>
            <a:ext cx="8358246" cy="2143139"/>
          </a:xfrm>
        </p:spPr>
        <p:txBody>
          <a:bodyPr rtlCol="0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6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Практические       задания </a:t>
            </a:r>
            <a:r>
              <a:rPr lang="ru-RU" sz="5400" b="1" i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95600" y="5143500"/>
            <a:ext cx="3486150" cy="495300"/>
          </a:xfrm>
        </p:spPr>
        <p:txBody>
          <a:bodyPr rtlCol="0">
            <a:normAutofit fontScale="5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b="1" i="1" dirty="0">
                <a:solidFill>
                  <a:srgbClr val="00B0F0"/>
                </a:solidFill>
              </a:rPr>
              <a:t>5 класс</a:t>
            </a:r>
          </a:p>
        </p:txBody>
      </p:sp>
      <p:pic>
        <p:nvPicPr>
          <p:cNvPr id="14339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9751" y="214313"/>
            <a:ext cx="27146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Рисунок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96250" y="2643188"/>
            <a:ext cx="2357438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117697" y="3222624"/>
            <a:ext cx="5500726" cy="14465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по наглядной геометрии</a:t>
            </a:r>
          </a:p>
        </p:txBody>
      </p:sp>
    </p:spTree>
    <p:extLst>
      <p:ext uri="{BB962C8B-B14F-4D97-AF65-F5344CB8AC3E}">
        <p14:creationId xmlns:p14="http://schemas.microsoft.com/office/powerpoint/2010/main" val="95600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642938"/>
            <a:ext cx="8229600" cy="14287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>
                <a:solidFill>
                  <a:srgbClr val="7030A0"/>
                </a:solidFill>
              </a:rPr>
              <a:t>На рисунке изображены </a:t>
            </a:r>
            <a:r>
              <a:rPr lang="ru-RU" sz="32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пять </a:t>
            </a:r>
            <a:r>
              <a:rPr lang="ru-RU" sz="3200" b="1" i="1" dirty="0">
                <a:solidFill>
                  <a:srgbClr val="7030A0"/>
                </a:solidFill>
              </a:rPr>
              <a:t>квадратов, составленных из шестнадцати спичек. </a:t>
            </a:r>
            <a:r>
              <a:rPr lang="ru-RU" sz="32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Переставьте три </a:t>
            </a:r>
            <a:r>
              <a:rPr lang="ru-RU" sz="3200" b="1" i="1" dirty="0">
                <a:solidFill>
                  <a:srgbClr val="7030A0"/>
                </a:solidFill>
              </a:rPr>
              <a:t>спички так, чтобы получилось </a:t>
            </a:r>
            <a:r>
              <a:rPr lang="ru-RU" sz="32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четыре </a:t>
            </a:r>
            <a:r>
              <a:rPr lang="ru-RU" sz="3200" b="1" i="1" dirty="0">
                <a:solidFill>
                  <a:srgbClr val="7030A0"/>
                </a:solidFill>
              </a:rPr>
              <a:t>одинаковых квадрата.</a:t>
            </a:r>
            <a:r>
              <a:rPr lang="ru-RU" sz="2800" dirty="0">
                <a:solidFill>
                  <a:srgbClr val="7030A0"/>
                </a:solidFill>
              </a:rPr>
              <a:t/>
            </a:r>
            <a:br>
              <a:rPr lang="ru-RU" sz="2800" dirty="0">
                <a:solidFill>
                  <a:srgbClr val="7030A0"/>
                </a:solidFill>
              </a:rPr>
            </a:b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1952625" y="2286001"/>
            <a:ext cx="8229600" cy="38830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5" name="Рисунок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5750" y="2357438"/>
            <a:ext cx="40005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413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48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483" name="Рисунок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0" y="1619250"/>
            <a:ext cx="36195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437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26626" name="Рисунок 1" descr="img012"/>
          <p:cNvPicPr>
            <a:picLocks noChangeAspect="1" noChangeArrowheads="1"/>
          </p:cNvPicPr>
          <p:nvPr/>
        </p:nvPicPr>
        <p:blipFill>
          <a:blip r:embed="rId3"/>
          <a:srcRect l="12071" t="60255" r="24944" b="33884"/>
          <a:stretch>
            <a:fillRect/>
          </a:stretch>
        </p:blipFill>
        <p:spPr bwMode="auto">
          <a:xfrm>
            <a:off x="2479675" y="1428750"/>
            <a:ext cx="7232650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26628" name="Рисунок 1" descr="img012"/>
          <p:cNvPicPr>
            <a:picLocks noChangeAspect="1" noChangeArrowheads="1"/>
          </p:cNvPicPr>
          <p:nvPr/>
        </p:nvPicPr>
        <p:blipFill>
          <a:blip r:embed="rId3"/>
          <a:srcRect l="12071" t="71729" r="24944" b="13791"/>
          <a:stretch>
            <a:fillRect/>
          </a:stretch>
        </p:blipFill>
        <p:spPr bwMode="auto">
          <a:xfrm>
            <a:off x="2479676" y="3286126"/>
            <a:ext cx="7377113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381250" y="214314"/>
            <a:ext cx="7715250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F79646">
                    <a:lumMod val="75000"/>
                  </a:srgbClr>
                </a:solidFill>
                <a:cs typeface="Arial" charset="0"/>
              </a:rPr>
              <a:t>Задание «Конструирование»</a:t>
            </a:r>
          </a:p>
        </p:txBody>
      </p:sp>
    </p:spTree>
    <p:extLst>
      <p:ext uri="{BB962C8B-B14F-4D97-AF65-F5344CB8AC3E}">
        <p14:creationId xmlns:p14="http://schemas.microsoft.com/office/powerpoint/2010/main" val="124622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28676" name="Picture 1" descr="img013"/>
          <p:cNvPicPr>
            <a:picLocks noChangeAspect="1" noChangeArrowheads="1"/>
          </p:cNvPicPr>
          <p:nvPr/>
        </p:nvPicPr>
        <p:blipFill>
          <a:blip r:embed="rId3"/>
          <a:srcRect l="18930" t="30806" r="31082" b="54012"/>
          <a:stretch>
            <a:fillRect/>
          </a:stretch>
        </p:blipFill>
        <p:spPr bwMode="auto">
          <a:xfrm>
            <a:off x="3292475" y="2640013"/>
            <a:ext cx="5607050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13364" y="214314"/>
            <a:ext cx="1565275" cy="769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Ответ</a:t>
            </a:r>
          </a:p>
        </p:txBody>
      </p:sp>
    </p:spTree>
    <p:extLst>
      <p:ext uri="{BB962C8B-B14F-4D97-AF65-F5344CB8AC3E}">
        <p14:creationId xmlns:p14="http://schemas.microsoft.com/office/powerpoint/2010/main" val="107117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1524000" y="1"/>
            <a:ext cx="701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0000"/>
                </a:solidFill>
                <a:latin typeface="Times New Roman" panose="02020603050405020304" pitchFamily="18" charset="0"/>
              </a:rPr>
              <a:t> Вариант 1.</a:t>
            </a:r>
            <a:r>
              <a:rPr lang="ru-RU" altLang="ru-RU" b="1">
                <a:solidFill>
                  <a:srgbClr val="000000"/>
                </a:solidFill>
                <a:latin typeface="Times New Roman" panose="02020603050405020304" pitchFamily="18" charset="0"/>
              </a:rPr>
              <a:t>    </a:t>
            </a:r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1752600" y="685801"/>
            <a:ext cx="2514600" cy="3968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rgbClr val="00FF00">
                  <a:gamma/>
                  <a:tint val="0"/>
                  <a:invGamma/>
                </a:srgbClr>
              </a:gs>
              <a:gs pos="100000">
                <a:srgbClr val="00FF00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4,31 – x = 5,18</a:t>
            </a:r>
            <a:endParaRPr lang="ru-RU" altLang="ru-RU" sz="20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95" name="Text Box 51"/>
          <p:cNvSpPr txBox="1">
            <a:spLocks noChangeArrowheads="1"/>
          </p:cNvSpPr>
          <p:nvPr/>
        </p:nvSpPr>
        <p:spPr bwMode="auto">
          <a:xfrm>
            <a:off x="1752600" y="1676401"/>
            <a:ext cx="2514600" cy="3968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rgbClr val="00FF00">
                  <a:gamma/>
                  <a:tint val="0"/>
                  <a:invGamma/>
                </a:srgbClr>
              </a:gs>
              <a:gs pos="100000">
                <a:srgbClr val="00FF00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x + 3,4 = 2,6</a:t>
            </a:r>
            <a:endParaRPr lang="ru-RU" altLang="ru-RU" sz="20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96" name="Text Box 52"/>
          <p:cNvSpPr txBox="1">
            <a:spLocks noChangeArrowheads="1"/>
          </p:cNvSpPr>
          <p:nvPr/>
        </p:nvSpPr>
        <p:spPr bwMode="auto">
          <a:xfrm>
            <a:off x="1752600" y="2819401"/>
            <a:ext cx="2514600" cy="3968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rgbClr val="00FF00">
                  <a:gamma/>
                  <a:tint val="0"/>
                  <a:invGamma/>
                </a:srgbClr>
              </a:gs>
              <a:gs pos="100000">
                <a:srgbClr val="00FF00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x – 2,7 = -5,3</a:t>
            </a:r>
            <a:endParaRPr lang="ru-RU" altLang="ru-RU" sz="20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97" name="Text Box 53"/>
          <p:cNvSpPr txBox="1">
            <a:spLocks noChangeArrowheads="1"/>
          </p:cNvSpPr>
          <p:nvPr/>
        </p:nvSpPr>
        <p:spPr bwMode="auto">
          <a:xfrm>
            <a:off x="1752600" y="3886201"/>
            <a:ext cx="2514600" cy="3968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rgbClr val="00FF00">
                  <a:gamma/>
                  <a:tint val="0"/>
                  <a:invGamma/>
                </a:srgbClr>
              </a:gs>
              <a:gs pos="100000">
                <a:srgbClr val="00FF00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5x + 3 = 3x - 5</a:t>
            </a:r>
            <a:endParaRPr lang="ru-RU" altLang="ru-RU" sz="20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98" name="Text Box 54"/>
          <p:cNvSpPr txBox="1">
            <a:spLocks noChangeArrowheads="1"/>
          </p:cNvSpPr>
          <p:nvPr/>
        </p:nvSpPr>
        <p:spPr bwMode="auto">
          <a:xfrm>
            <a:off x="1752600" y="5029201"/>
            <a:ext cx="2514600" cy="3968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rgbClr val="00FF00">
                  <a:gamma/>
                  <a:tint val="0"/>
                  <a:invGamma/>
                </a:srgbClr>
              </a:gs>
              <a:gs pos="100000">
                <a:srgbClr val="00FF00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4x + 5 = 6x - 7</a:t>
            </a:r>
            <a:endParaRPr lang="ru-RU" altLang="ru-RU" sz="20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99" name="Text Box 55"/>
          <p:cNvSpPr txBox="1">
            <a:spLocks noChangeArrowheads="1"/>
          </p:cNvSpPr>
          <p:nvPr/>
        </p:nvSpPr>
        <p:spPr bwMode="auto">
          <a:xfrm>
            <a:off x="5562600" y="685801"/>
            <a:ext cx="2971800" cy="3968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rgbClr val="00FF00">
                  <a:gamma/>
                  <a:tint val="0"/>
                  <a:invGamma/>
                </a:srgbClr>
              </a:gs>
              <a:gs pos="100000">
                <a:srgbClr val="00FF00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14 + 5x = 4x + 3x</a:t>
            </a:r>
            <a:endParaRPr lang="ru-RU" altLang="ru-RU" sz="20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00" name="Text Box 56"/>
          <p:cNvSpPr txBox="1">
            <a:spLocks noChangeArrowheads="1"/>
          </p:cNvSpPr>
          <p:nvPr/>
        </p:nvSpPr>
        <p:spPr bwMode="auto">
          <a:xfrm>
            <a:off x="5562600" y="1676401"/>
            <a:ext cx="2971800" cy="3968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rgbClr val="00FF00">
                  <a:gamma/>
                  <a:tint val="0"/>
                  <a:invGamma/>
                </a:srgbClr>
              </a:gs>
              <a:gs pos="100000">
                <a:srgbClr val="00FF00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3,6 + 2x = 5x + 1,2</a:t>
            </a:r>
            <a:endParaRPr lang="ru-RU" altLang="ru-RU" sz="20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01" name="Text Box 57"/>
          <p:cNvSpPr txBox="1">
            <a:spLocks noChangeArrowheads="1"/>
          </p:cNvSpPr>
          <p:nvPr/>
        </p:nvSpPr>
        <p:spPr bwMode="auto">
          <a:xfrm>
            <a:off x="5562600" y="2819401"/>
            <a:ext cx="2971800" cy="3968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rgbClr val="00FF00">
                  <a:gamma/>
                  <a:tint val="0"/>
                  <a:invGamma/>
                </a:srgbClr>
              </a:gs>
              <a:gs pos="100000">
                <a:srgbClr val="00FF00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0,4x + 0,3x – 0,84x = 1,12</a:t>
            </a:r>
            <a:endParaRPr lang="ru-RU" altLang="ru-RU" sz="20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02" name="Text Box 58"/>
          <p:cNvSpPr txBox="1">
            <a:spLocks noChangeArrowheads="1"/>
          </p:cNvSpPr>
          <p:nvPr/>
        </p:nvSpPr>
        <p:spPr bwMode="auto">
          <a:xfrm>
            <a:off x="5562600" y="3886201"/>
            <a:ext cx="2971800" cy="396875"/>
          </a:xfrm>
          <a:prstGeom prst="rect">
            <a:avLst/>
          </a:prstGeom>
          <a:gradFill rotWithShape="1">
            <a:gsLst>
              <a:gs pos="0">
                <a:srgbClr val="00FF00"/>
              </a:gs>
              <a:gs pos="50000">
                <a:srgbClr val="00FF00">
                  <a:gamma/>
                  <a:tint val="0"/>
                  <a:invGamma/>
                </a:srgbClr>
              </a:gs>
              <a:gs pos="100000">
                <a:srgbClr val="00FF00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4(1 – 0,5x) = -2(3 + 2x)</a:t>
            </a:r>
            <a:endParaRPr lang="ru-RU" altLang="ru-RU" sz="20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203" name="Text Box 59"/>
          <p:cNvSpPr txBox="1">
            <a:spLocks noChangeArrowheads="1"/>
          </p:cNvSpPr>
          <p:nvPr/>
        </p:nvSpPr>
        <p:spPr bwMode="auto">
          <a:xfrm>
            <a:off x="5562600" y="5029201"/>
            <a:ext cx="2973388" cy="396875"/>
          </a:xfrm>
          <a:prstGeom prst="rect">
            <a:avLst/>
          </a:prstGeom>
          <a:gradFill rotWithShape="1">
            <a:gsLst>
              <a:gs pos="0">
                <a:srgbClr val="00FF00">
                  <a:alpha val="99001"/>
                </a:srgbClr>
              </a:gs>
              <a:gs pos="50000">
                <a:srgbClr val="00FF00">
                  <a:gamma/>
                  <a:tint val="0"/>
                  <a:invGamma/>
                </a:srgbClr>
              </a:gs>
              <a:gs pos="100000">
                <a:srgbClr val="00FF00">
                  <a:alpha val="99001"/>
                </a:srgb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5(x + 1,2) = 12,5</a:t>
            </a:r>
            <a:endParaRPr lang="ru-RU" altLang="ru-RU" sz="20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3158" name="TextBox1" r:id="rId2" imgW="1009800" imgH="361800"/>
        </mc:Choice>
        <mc:Fallback>
          <p:control name="TextBox1" r:id="rId2" imgW="1009800" imgH="361800">
            <p:pic>
              <p:nvPicPr>
                <p:cNvPr id="6146" name="Text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6"/>
                <a:srcRect/>
                <a:stretch>
                  <a:fillRect/>
                </a:stretch>
              </p:blipFill>
              <p:spPr bwMode="auto">
                <a:xfrm>
                  <a:off x="4419600" y="685800"/>
                  <a:ext cx="1011238" cy="36195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59" name="TextBox3" r:id="rId3" imgW="952560" imgH="361800"/>
        </mc:Choice>
        <mc:Fallback>
          <p:control name="TextBox3" r:id="rId3" imgW="952560" imgH="361800">
            <p:pic>
              <p:nvPicPr>
                <p:cNvPr id="6148" name="TextBox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7"/>
                <a:srcRect/>
                <a:stretch>
                  <a:fillRect/>
                </a:stretch>
              </p:blipFill>
              <p:spPr bwMode="auto">
                <a:xfrm>
                  <a:off x="4419601" y="2819401"/>
                  <a:ext cx="949325" cy="358775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60" name="CommandButton1" r:id="rId4" imgW="1123920" imgH="361800"/>
        </mc:Choice>
        <mc:Fallback>
          <p:control name="CommandButton1" r:id="rId4" imgW="1123920" imgH="361800">
            <p:pic>
              <p:nvPicPr>
                <p:cNvPr id="6149" name="CommandButton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8"/>
                <a:srcRect/>
                <a:stretch>
                  <a:fillRect/>
                </a:stretch>
              </p:blipFill>
              <p:spPr bwMode="auto">
                <a:xfrm>
                  <a:off x="7162801" y="6172201"/>
                  <a:ext cx="1122363" cy="358775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61" name="TextBox4" r:id="rId5" imgW="504720" imgH="428760"/>
        </mc:Choice>
        <mc:Fallback>
          <p:control name="TextBox4" r:id="rId5" imgW="504720" imgH="428760">
            <p:pic>
              <p:nvPicPr>
                <p:cNvPr id="6150" name="TextBox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9"/>
                <a:srcRect/>
                <a:stretch>
                  <a:fillRect/>
                </a:stretch>
              </p:blipFill>
              <p:spPr bwMode="auto">
                <a:xfrm>
                  <a:off x="8686800" y="6172200"/>
                  <a:ext cx="503238" cy="431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62" name="TextBox5" r:id="rId6" imgW="933480" imgH="361800"/>
        </mc:Choice>
        <mc:Fallback>
          <p:control name="TextBox5" r:id="rId6" imgW="933480" imgH="361800">
            <p:pic>
              <p:nvPicPr>
                <p:cNvPr id="6152" name="TextBox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0"/>
                <a:srcRect/>
                <a:stretch>
                  <a:fillRect/>
                </a:stretch>
              </p:blipFill>
              <p:spPr bwMode="auto">
                <a:xfrm>
                  <a:off x="4419601" y="3886201"/>
                  <a:ext cx="936625" cy="358775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63" name="TextBox6" r:id="rId7" imgW="933480" imgH="361800"/>
        </mc:Choice>
        <mc:Fallback>
          <p:control name="TextBox6" r:id="rId7" imgW="933480" imgH="361800">
            <p:pic>
              <p:nvPicPr>
                <p:cNvPr id="6153" name="TextBox6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0"/>
                <a:srcRect/>
                <a:stretch>
                  <a:fillRect/>
                </a:stretch>
              </p:blipFill>
              <p:spPr bwMode="auto">
                <a:xfrm>
                  <a:off x="4419601" y="5029201"/>
                  <a:ext cx="936625" cy="360363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64" name="TextBox7" r:id="rId8" imgW="990720" imgH="380880"/>
        </mc:Choice>
        <mc:Fallback>
          <p:control name="TextBox7" r:id="rId8" imgW="990720" imgH="380880">
            <p:pic>
              <p:nvPicPr>
                <p:cNvPr id="6154" name="TextBox7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1"/>
                <a:srcRect/>
                <a:stretch>
                  <a:fillRect/>
                </a:stretch>
              </p:blipFill>
              <p:spPr bwMode="auto">
                <a:xfrm>
                  <a:off x="8610600" y="685801"/>
                  <a:ext cx="990600" cy="384175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65" name="TextBox8" r:id="rId9" imgW="990720" imgH="380880"/>
        </mc:Choice>
        <mc:Fallback>
          <p:control name="TextBox8" r:id="rId9" imgW="990720" imgH="380880">
            <p:pic>
              <p:nvPicPr>
                <p:cNvPr id="6155" name="TextBox8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1"/>
                <a:srcRect/>
                <a:stretch>
                  <a:fillRect/>
                </a:stretch>
              </p:blipFill>
              <p:spPr bwMode="auto">
                <a:xfrm>
                  <a:off x="8610600" y="1676401"/>
                  <a:ext cx="990600" cy="384175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66" name="TextBox9" r:id="rId10" imgW="990720" imgH="390600"/>
        </mc:Choice>
        <mc:Fallback>
          <p:control name="TextBox9" r:id="rId10" imgW="990720" imgH="390600">
            <p:pic>
              <p:nvPicPr>
                <p:cNvPr id="6156" name="TextBox9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2"/>
                <a:srcRect/>
                <a:stretch>
                  <a:fillRect/>
                </a:stretch>
              </p:blipFill>
              <p:spPr bwMode="auto">
                <a:xfrm>
                  <a:off x="8610600" y="2819400"/>
                  <a:ext cx="990600" cy="395288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67" name="TextBox10" r:id="rId11" imgW="990720" imgH="361800"/>
        </mc:Choice>
        <mc:Fallback>
          <p:control name="TextBox10" r:id="rId11" imgW="990720" imgH="361800">
            <p:pic>
              <p:nvPicPr>
                <p:cNvPr id="6158" name="TextBox10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3"/>
                <a:srcRect/>
                <a:stretch>
                  <a:fillRect/>
                </a:stretch>
              </p:blipFill>
              <p:spPr bwMode="auto">
                <a:xfrm>
                  <a:off x="8610600" y="3886201"/>
                  <a:ext cx="990600" cy="360363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68" name="TextBox11" r:id="rId12" imgW="990720" imgH="438120"/>
        </mc:Choice>
        <mc:Fallback>
          <p:control name="TextBox11" r:id="rId12" imgW="990720" imgH="438120">
            <p:pic>
              <p:nvPicPr>
                <p:cNvPr id="6159" name="TextBox1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4"/>
                <a:srcRect/>
                <a:stretch>
                  <a:fillRect/>
                </a:stretch>
              </p:blipFill>
              <p:spPr bwMode="auto">
                <a:xfrm>
                  <a:off x="8610600" y="4953000"/>
                  <a:ext cx="990600" cy="433388"/>
                </a:xfrm>
                <a:prstGeom prst="rect">
                  <a:avLst/>
                </a:prstGeom>
                <a:noFill/>
                <a:ln w="12700"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3169" name="TextBox2" r:id="rId13" imgW="990720" imgH="380880"/>
        </mc:Choice>
        <mc:Fallback>
          <p:control name="TextBox2" r:id="rId13" imgW="990720" imgH="380880">
            <p:pic>
              <p:nvPicPr>
                <p:cNvPr id="6147" name="Text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25"/>
                <a:srcRect/>
                <a:stretch>
                  <a:fillRect/>
                </a:stretch>
              </p:blipFill>
              <p:spPr bwMode="auto">
                <a:xfrm>
                  <a:off x="4419600" y="1676400"/>
                  <a:ext cx="990600" cy="381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7523912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03388" y="333376"/>
            <a:ext cx="8424862" cy="5832475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В  трех  чашах  я  хранил  жемчуг.  Подарил  я 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старшему  сыну  половину  жемчужин  из  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первой  чаши,  среднему – треть  из  второй,  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младшему – только  четверть  жемчужин  из 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 третьей  чаши.  Затем  подарил  старшей 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дочери  четыре лучших  жемчужин  из  1  чаши,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 средней – 6 жемчужин из 2 чаши,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 а  третьей – только  две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 жемчужины  из  3  чаши.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В первой  чаши  осталось  36 жемчужин,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во  второй – 12,  а  в  третьей – 19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жемчужин.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Сколько  жемчужин  хранилось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ru-RU" altLang="ru-RU" sz="2400" b="1" i="1">
                <a:latin typeface="Georgia" panose="02040502050405020303" pitchFamily="18" charset="0"/>
              </a:rPr>
              <a:t>в  каждой  чаше?</a:t>
            </a:r>
          </a:p>
        </p:txBody>
      </p:sp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8" y="2636838"/>
            <a:ext cx="2843212" cy="422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7" name="AutoShape 9">
            <a:hlinkClick r:id="rId3" action="ppaction://hlinkfile" highlightClick="1"/>
          </p:cNvPr>
          <p:cNvSpPr>
            <a:spLocks noChangeArrowheads="1"/>
          </p:cNvSpPr>
          <p:nvPr/>
        </p:nvSpPr>
        <p:spPr bwMode="auto">
          <a:xfrm>
            <a:off x="2208214" y="6237288"/>
            <a:ext cx="2232025" cy="431800"/>
          </a:xfrm>
          <a:prstGeom prst="actionButtonBlank">
            <a:avLst/>
          </a:prstGeom>
          <a:gradFill rotWithShape="1">
            <a:gsLst>
              <a:gs pos="0">
                <a:srgbClr val="00CC66">
                  <a:gamma/>
                  <a:tint val="2353"/>
                  <a:invGamma/>
                </a:srgbClr>
              </a:gs>
              <a:gs pos="100000">
                <a:srgbClr val="00CC66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00"/>
                </a:solidFill>
                <a:latin typeface="Georgia" panose="02040502050405020303" pitchFamily="18" charset="0"/>
              </a:rPr>
              <a:t>Печать</a:t>
            </a:r>
          </a:p>
        </p:txBody>
      </p:sp>
    </p:spTree>
    <p:extLst>
      <p:ext uri="{BB962C8B-B14F-4D97-AF65-F5344CB8AC3E}">
        <p14:creationId xmlns:p14="http://schemas.microsoft.com/office/powerpoint/2010/main" val="412723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43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43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43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43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430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430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430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430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3432175" y="333375"/>
            <a:ext cx="5545138" cy="935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 panose="020B0806030902050204" pitchFamily="34" charset="0"/>
              </a:rPr>
              <a:t>Отношения.</a:t>
            </a:r>
          </a:p>
        </p:txBody>
      </p:sp>
      <p:grpSp>
        <p:nvGrpSpPr>
          <p:cNvPr id="5132" name="Group 12"/>
          <p:cNvGrpSpPr>
            <a:grpSpLocks/>
          </p:cNvGrpSpPr>
          <p:nvPr/>
        </p:nvGrpSpPr>
        <p:grpSpPr bwMode="auto">
          <a:xfrm>
            <a:off x="4079875" y="1916114"/>
            <a:ext cx="3671888" cy="1114425"/>
            <a:chOff x="1610" y="1207"/>
            <a:chExt cx="2313" cy="702"/>
          </a:xfrm>
        </p:grpSpPr>
        <p:grpSp>
          <p:nvGrpSpPr>
            <p:cNvPr id="5125" name="Group 5"/>
            <p:cNvGrpSpPr>
              <a:grpSpLocks/>
            </p:cNvGrpSpPr>
            <p:nvPr/>
          </p:nvGrpSpPr>
          <p:grpSpPr bwMode="auto">
            <a:xfrm>
              <a:off x="1610" y="1207"/>
              <a:ext cx="952" cy="702"/>
              <a:chOff x="612" y="1253"/>
              <a:chExt cx="952" cy="702"/>
            </a:xfrm>
          </p:grpSpPr>
          <p:sp>
            <p:nvSpPr>
              <p:cNvPr id="5126" name="WordArt 6"/>
              <p:cNvSpPr>
                <a:spLocks noChangeArrowheads="1" noChangeShapeType="1" noTextEdit="1"/>
              </p:cNvSpPr>
              <p:nvPr/>
            </p:nvSpPr>
            <p:spPr bwMode="auto">
              <a:xfrm>
                <a:off x="612" y="1388"/>
                <a:ext cx="454" cy="31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800" b="1" kern="10">
                    <a:ln w="1905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solidFill>
                      <a:srgbClr val="FF0000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:</a:t>
                </a:r>
              </a:p>
            </p:txBody>
          </p:sp>
          <p:sp>
            <p:nvSpPr>
              <p:cNvPr id="5127" name="WordArt 7"/>
              <p:cNvSpPr>
                <a:spLocks noChangeArrowheads="1" noChangeShapeType="1" noTextEdit="1"/>
              </p:cNvSpPr>
              <p:nvPr/>
            </p:nvSpPr>
            <p:spPr bwMode="auto">
              <a:xfrm>
                <a:off x="1338" y="1253"/>
                <a:ext cx="136" cy="25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800" b="1" kern="10">
                    <a:ln w="1905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solidFill>
                      <a:srgbClr val="FF0000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5128" name="WordArt 8"/>
              <p:cNvSpPr>
                <a:spLocks noChangeArrowheads="1" noChangeShapeType="1" noTextEdit="1"/>
              </p:cNvSpPr>
              <p:nvPr/>
            </p:nvSpPr>
            <p:spPr bwMode="auto">
              <a:xfrm>
                <a:off x="1338" y="1661"/>
                <a:ext cx="181" cy="294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3200" b="1" kern="10">
                    <a:ln w="1905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solidFill>
                      <a:srgbClr val="FF0000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5129" name="WordArt 9"/>
              <p:cNvSpPr>
                <a:spLocks noChangeArrowheads="1" noChangeShapeType="1" noTextEdit="1"/>
              </p:cNvSpPr>
              <p:nvPr/>
            </p:nvSpPr>
            <p:spPr bwMode="auto">
              <a:xfrm flipV="1">
                <a:off x="1247" y="1570"/>
                <a:ext cx="317" cy="4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3600" b="1" kern="10">
                    <a:ln w="1905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solidFill>
                      <a:srgbClr val="FF0000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_</a:t>
                </a:r>
              </a:p>
            </p:txBody>
          </p:sp>
        </p:grpSp>
        <p:sp>
          <p:nvSpPr>
            <p:cNvPr id="5130" name="WordArt 10"/>
            <p:cNvSpPr>
              <a:spLocks noChangeArrowheads="1" noChangeShapeType="1" noTextEdit="1"/>
            </p:cNvSpPr>
            <p:nvPr/>
          </p:nvSpPr>
          <p:spPr bwMode="auto">
            <a:xfrm>
              <a:off x="3152" y="1344"/>
              <a:ext cx="771" cy="31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kern="10">
                  <a:ln w="19050">
                    <a:solidFill>
                      <a:srgbClr val="CC99FF"/>
                    </a:solidFill>
                    <a:round/>
                    <a:headEnd/>
                    <a:tailEnd/>
                  </a:ln>
                  <a:solidFill>
                    <a:srgbClr val="80008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6 : 1</a:t>
              </a:r>
            </a:p>
          </p:txBody>
        </p:sp>
        <p:sp>
          <p:nvSpPr>
            <p:cNvPr id="5131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2608" y="1480"/>
              <a:ext cx="317" cy="9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</a:p>
          </p:txBody>
        </p:sp>
      </p:grpSp>
      <p:grpSp>
        <p:nvGrpSpPr>
          <p:cNvPr id="5151" name="Group 31"/>
          <p:cNvGrpSpPr>
            <a:grpSpLocks/>
          </p:cNvGrpSpPr>
          <p:nvPr/>
        </p:nvGrpSpPr>
        <p:grpSpPr bwMode="auto">
          <a:xfrm>
            <a:off x="3648076" y="3141664"/>
            <a:ext cx="4391025" cy="1114425"/>
            <a:chOff x="1338" y="1979"/>
            <a:chExt cx="2766" cy="702"/>
          </a:xfrm>
        </p:grpSpPr>
        <p:sp>
          <p:nvSpPr>
            <p:cNvPr id="5133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1338" y="2160"/>
              <a:ext cx="1315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kern="10">
                  <a:ln w="19050">
                    <a:solidFill>
                      <a:srgbClr val="00FFFF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 : 0,5 </a:t>
              </a:r>
            </a:p>
          </p:txBody>
        </p:sp>
        <p:grpSp>
          <p:nvGrpSpPr>
            <p:cNvPr id="5134" name="Group 14"/>
            <p:cNvGrpSpPr>
              <a:grpSpLocks/>
            </p:cNvGrpSpPr>
            <p:nvPr/>
          </p:nvGrpSpPr>
          <p:grpSpPr bwMode="auto">
            <a:xfrm>
              <a:off x="3061" y="1979"/>
              <a:ext cx="1043" cy="702"/>
              <a:chOff x="1383" y="3204"/>
              <a:chExt cx="1043" cy="702"/>
            </a:xfrm>
          </p:grpSpPr>
          <p:sp>
            <p:nvSpPr>
              <p:cNvPr id="5135" name="WordArt 15"/>
              <p:cNvSpPr>
                <a:spLocks noChangeArrowheads="1" noChangeShapeType="1" noTextEdit="1"/>
              </p:cNvSpPr>
              <p:nvPr/>
            </p:nvSpPr>
            <p:spPr bwMode="auto">
              <a:xfrm>
                <a:off x="1474" y="3204"/>
                <a:ext cx="136" cy="25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800" b="1" kern="10"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solidFill>
                      <a:srgbClr val="FFCC00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5136" name="WordArt 16"/>
              <p:cNvSpPr>
                <a:spLocks noChangeArrowheads="1" noChangeShapeType="1" noTextEdit="1"/>
              </p:cNvSpPr>
              <p:nvPr/>
            </p:nvSpPr>
            <p:spPr bwMode="auto">
              <a:xfrm>
                <a:off x="1474" y="3612"/>
                <a:ext cx="181" cy="294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3200" b="1" kern="10"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solidFill>
                      <a:srgbClr val="FFCC00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</a:p>
            </p:txBody>
          </p:sp>
          <p:sp>
            <p:nvSpPr>
              <p:cNvPr id="5137" name="WordArt 17"/>
              <p:cNvSpPr>
                <a:spLocks noChangeArrowheads="1" noChangeShapeType="1" noTextEdit="1"/>
              </p:cNvSpPr>
              <p:nvPr/>
            </p:nvSpPr>
            <p:spPr bwMode="auto">
              <a:xfrm flipV="1">
                <a:off x="1383" y="3521"/>
                <a:ext cx="317" cy="4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3600" b="1" kern="10"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solidFill>
                      <a:srgbClr val="FFCC00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_</a:t>
                </a:r>
              </a:p>
            </p:txBody>
          </p:sp>
          <p:sp>
            <p:nvSpPr>
              <p:cNvPr id="5138" name="WordArt 18"/>
              <p:cNvSpPr>
                <a:spLocks noChangeArrowheads="1" noChangeShapeType="1" noTextEdit="1"/>
              </p:cNvSpPr>
              <p:nvPr/>
            </p:nvSpPr>
            <p:spPr bwMode="auto">
              <a:xfrm>
                <a:off x="2155" y="3204"/>
                <a:ext cx="136" cy="252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800" b="1" kern="10"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solidFill>
                      <a:srgbClr val="FFCC00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</a:p>
            </p:txBody>
          </p:sp>
          <p:sp>
            <p:nvSpPr>
              <p:cNvPr id="5139" name="WordArt 19"/>
              <p:cNvSpPr>
                <a:spLocks noChangeArrowheads="1" noChangeShapeType="1" noTextEdit="1"/>
              </p:cNvSpPr>
              <p:nvPr/>
            </p:nvSpPr>
            <p:spPr bwMode="auto">
              <a:xfrm>
                <a:off x="2064" y="3612"/>
                <a:ext cx="362" cy="294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3200" b="1" kern="10"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solidFill>
                      <a:srgbClr val="FFCC00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32</a:t>
                </a:r>
              </a:p>
            </p:txBody>
          </p:sp>
          <p:sp>
            <p:nvSpPr>
              <p:cNvPr id="5140" name="WordArt 20"/>
              <p:cNvSpPr>
                <a:spLocks noChangeArrowheads="1" noChangeShapeType="1" noTextEdit="1"/>
              </p:cNvSpPr>
              <p:nvPr/>
            </p:nvSpPr>
            <p:spPr bwMode="auto">
              <a:xfrm flipV="1">
                <a:off x="2064" y="3521"/>
                <a:ext cx="317" cy="4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3600" b="1" kern="10"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solidFill>
                      <a:srgbClr val="FFCC00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_</a:t>
                </a:r>
              </a:p>
            </p:txBody>
          </p:sp>
          <p:sp>
            <p:nvSpPr>
              <p:cNvPr id="5141" name="WordArt 21"/>
              <p:cNvSpPr>
                <a:spLocks noChangeArrowheads="1" noChangeShapeType="1" noTextEdit="1"/>
              </p:cNvSpPr>
              <p:nvPr/>
            </p:nvSpPr>
            <p:spPr bwMode="auto">
              <a:xfrm>
                <a:off x="1837" y="3475"/>
                <a:ext cx="45" cy="22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800" b="1" kern="10">
                    <a:ln w="19050">
                      <a:solidFill>
                        <a:srgbClr val="FF0000"/>
                      </a:solidFill>
                      <a:round/>
                      <a:headEnd/>
                      <a:tailEnd/>
                    </a:ln>
                    <a:solidFill>
                      <a:srgbClr val="FFCC00"/>
                    </a:solidFill>
                    <a:effectLst>
                      <a:outerShdw dist="35921" dir="2700000" algn="ctr" rotWithShape="0">
                        <a:srgbClr val="990000"/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</p:txBody>
          </p:sp>
        </p:grpSp>
        <p:sp>
          <p:nvSpPr>
            <p:cNvPr id="5142" name="WordArt 22"/>
            <p:cNvSpPr>
              <a:spLocks noChangeArrowheads="1" noChangeShapeType="1" noTextEdit="1"/>
            </p:cNvSpPr>
            <p:nvPr/>
          </p:nvSpPr>
          <p:spPr bwMode="auto">
            <a:xfrm>
              <a:off x="2608" y="2251"/>
              <a:ext cx="317" cy="9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</a:p>
          </p:txBody>
        </p:sp>
      </p:grpSp>
      <p:grpSp>
        <p:nvGrpSpPr>
          <p:cNvPr id="5152" name="Group 32"/>
          <p:cNvGrpSpPr>
            <a:grpSpLocks/>
          </p:cNvGrpSpPr>
          <p:nvPr/>
        </p:nvGrpSpPr>
        <p:grpSpPr bwMode="auto">
          <a:xfrm>
            <a:off x="3719513" y="4652963"/>
            <a:ext cx="4608512" cy="576262"/>
            <a:chOff x="1383" y="2976"/>
            <a:chExt cx="2903" cy="363"/>
          </a:xfrm>
        </p:grpSpPr>
        <p:sp>
          <p:nvSpPr>
            <p:cNvPr id="5143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383" y="2976"/>
              <a:ext cx="1315" cy="3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kern="10">
                  <a:ln w="19050">
                    <a:solidFill>
                      <a:srgbClr val="00FF00"/>
                    </a:solidFill>
                    <a:round/>
                    <a:headEnd/>
                    <a:tailEnd/>
                  </a:ln>
                  <a:solidFill>
                    <a:srgbClr val="0080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2,4 : 8 </a:t>
              </a:r>
            </a:p>
          </p:txBody>
        </p:sp>
        <p:sp>
          <p:nvSpPr>
            <p:cNvPr id="5144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3152" y="2976"/>
              <a:ext cx="1134" cy="31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kern="10">
                  <a:ln w="19050">
                    <a:solidFill>
                      <a:srgbClr val="C0C0C0"/>
                    </a:solidFill>
                    <a:round/>
                    <a:headEnd/>
                    <a:tailEnd/>
                  </a:ln>
                  <a:solidFill>
                    <a:srgbClr val="333333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3 : 10</a:t>
              </a:r>
            </a:p>
          </p:txBody>
        </p:sp>
        <p:sp>
          <p:nvSpPr>
            <p:cNvPr id="5145" name="WordArt 25"/>
            <p:cNvSpPr>
              <a:spLocks noChangeArrowheads="1" noChangeShapeType="1" noTextEdit="1"/>
            </p:cNvSpPr>
            <p:nvPr/>
          </p:nvSpPr>
          <p:spPr bwMode="auto">
            <a:xfrm>
              <a:off x="2608" y="3067"/>
              <a:ext cx="317" cy="9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</a:p>
          </p:txBody>
        </p:sp>
      </p:grpSp>
      <p:grpSp>
        <p:nvGrpSpPr>
          <p:cNvPr id="5150" name="Group 30"/>
          <p:cNvGrpSpPr>
            <a:grpSpLocks/>
          </p:cNvGrpSpPr>
          <p:nvPr/>
        </p:nvGrpSpPr>
        <p:grpSpPr bwMode="auto">
          <a:xfrm>
            <a:off x="3359151" y="5373689"/>
            <a:ext cx="5616575" cy="1152525"/>
            <a:chOff x="1202" y="3430"/>
            <a:chExt cx="3538" cy="726"/>
          </a:xfrm>
        </p:grpSpPr>
        <p:sp>
          <p:nvSpPr>
            <p:cNvPr id="5146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1474" y="3566"/>
              <a:ext cx="1089" cy="42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600" kern="10">
                  <a:ln w="9525">
                    <a:solidFill>
                      <a:srgbClr val="CC99FF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6600CC"/>
                      </a:gs>
                      <a:gs pos="100000">
                        <a:srgbClr val="CC00CC"/>
                      </a:gs>
                    </a:gsLst>
                    <a:lin ang="5400000" scaled="1"/>
                  </a:gradFill>
                  <a:effectLst>
                    <a:outerShdw dist="53882" dir="2700000" algn="ctr" rotWithShape="0">
                      <a:srgbClr val="9999FF">
                        <a:alpha val="80000"/>
                      </a:srgbClr>
                    </a:outerShdw>
                  </a:effectLst>
                  <a:latin typeface="Impact" panose="020B0806030902050204" pitchFamily="34" charset="0"/>
                </a:rPr>
                <a:t>a : b</a:t>
              </a:r>
              <a:endPara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147" name="WordArt 27"/>
            <p:cNvSpPr>
              <a:spLocks noChangeArrowheads="1" noChangeShapeType="1" noTextEdit="1"/>
            </p:cNvSpPr>
            <p:nvPr/>
          </p:nvSpPr>
          <p:spPr bwMode="auto">
            <a:xfrm>
              <a:off x="2653" y="3748"/>
              <a:ext cx="317" cy="9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=</a:t>
              </a:r>
            </a:p>
          </p:txBody>
        </p:sp>
        <p:sp>
          <p:nvSpPr>
            <p:cNvPr id="5148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3243" y="3566"/>
              <a:ext cx="1089" cy="42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600" kern="10">
                  <a:ln w="9525">
                    <a:solidFill>
                      <a:srgbClr val="CC99FF"/>
                    </a:solidFill>
                    <a:round/>
                    <a:headEnd/>
                    <a:tailEnd/>
                  </a:ln>
                  <a:gradFill rotWithShape="0">
                    <a:gsLst>
                      <a:gs pos="0">
                        <a:srgbClr val="6600CC"/>
                      </a:gs>
                      <a:gs pos="100000">
                        <a:srgbClr val="CC00CC"/>
                      </a:gs>
                    </a:gsLst>
                    <a:lin ang="5400000" scaled="1"/>
                  </a:gradFill>
                  <a:effectLst>
                    <a:outerShdw dist="53882" dir="2700000" algn="ctr" rotWithShape="0">
                      <a:srgbClr val="9999FF">
                        <a:alpha val="80000"/>
                      </a:srgbClr>
                    </a:outerShdw>
                  </a:effectLst>
                  <a:latin typeface="Impact" panose="020B0806030902050204" pitchFamily="34" charset="0"/>
                </a:rPr>
                <a:t>c : d</a:t>
              </a:r>
              <a:endPara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149" name="AutoShape 29"/>
            <p:cNvSpPr>
              <a:spLocks noChangeArrowheads="1"/>
            </p:cNvSpPr>
            <p:nvPr/>
          </p:nvSpPr>
          <p:spPr bwMode="auto">
            <a:xfrm>
              <a:off x="1202" y="3430"/>
              <a:ext cx="3538" cy="72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0"/>
              </a:schemeClr>
            </a:solidFill>
            <a:ln w="41275">
              <a:solidFill>
                <a:srgbClr val="99336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pic>
        <p:nvPicPr>
          <p:cNvPr id="5153" name="Picture 33" descr="CRCTR0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1268414"/>
            <a:ext cx="1554163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4" name="Picture 34" descr="CRCTR06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1628776"/>
            <a:ext cx="25400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44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6324600" y="2133600"/>
            <a:ext cx="4114800" cy="3048000"/>
            <a:chOff x="288" y="2208"/>
            <a:chExt cx="2352" cy="1776"/>
          </a:xfrm>
        </p:grpSpPr>
        <p:grpSp>
          <p:nvGrpSpPr>
            <p:cNvPr id="19459" name="Group 3"/>
            <p:cNvGrpSpPr>
              <a:grpSpLocks/>
            </p:cNvGrpSpPr>
            <p:nvPr/>
          </p:nvGrpSpPr>
          <p:grpSpPr bwMode="auto">
            <a:xfrm>
              <a:off x="1344" y="2208"/>
              <a:ext cx="192" cy="144"/>
              <a:chOff x="1161" y="624"/>
              <a:chExt cx="138" cy="144"/>
            </a:xfrm>
          </p:grpSpPr>
          <p:sp>
            <p:nvSpPr>
              <p:cNvPr id="19460" name="Freeform 4"/>
              <p:cNvSpPr>
                <a:spLocks/>
              </p:cNvSpPr>
              <p:nvPr/>
            </p:nvSpPr>
            <p:spPr bwMode="auto">
              <a:xfrm>
                <a:off x="1161" y="629"/>
                <a:ext cx="138" cy="139"/>
              </a:xfrm>
              <a:custGeom>
                <a:avLst/>
                <a:gdLst>
                  <a:gd name="T0" fmla="*/ 39 w 138"/>
                  <a:gd name="T1" fmla="*/ 139 h 139"/>
                  <a:gd name="T2" fmla="*/ 3 w 138"/>
                  <a:gd name="T3" fmla="*/ 97 h 139"/>
                  <a:gd name="T4" fmla="*/ 21 w 138"/>
                  <a:gd name="T5" fmla="*/ 43 h 139"/>
                  <a:gd name="T6" fmla="*/ 63 w 138"/>
                  <a:gd name="T7" fmla="*/ 1 h 139"/>
                  <a:gd name="T8" fmla="*/ 117 w 138"/>
                  <a:gd name="T9" fmla="*/ 49 h 139"/>
                  <a:gd name="T10" fmla="*/ 135 w 138"/>
                  <a:gd name="T11" fmla="*/ 103 h 139"/>
                  <a:gd name="T12" fmla="*/ 99 w 138"/>
                  <a:gd name="T13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39">
                    <a:moveTo>
                      <a:pt x="39" y="139"/>
                    </a:moveTo>
                    <a:cubicBezTo>
                      <a:pt x="33" y="132"/>
                      <a:pt x="6" y="113"/>
                      <a:pt x="3" y="97"/>
                    </a:cubicBezTo>
                    <a:cubicBezTo>
                      <a:pt x="0" y="81"/>
                      <a:pt x="11" y="59"/>
                      <a:pt x="21" y="43"/>
                    </a:cubicBezTo>
                    <a:cubicBezTo>
                      <a:pt x="31" y="27"/>
                      <a:pt x="47" y="0"/>
                      <a:pt x="63" y="1"/>
                    </a:cubicBezTo>
                    <a:cubicBezTo>
                      <a:pt x="79" y="2"/>
                      <a:pt x="105" y="32"/>
                      <a:pt x="117" y="49"/>
                    </a:cubicBezTo>
                    <a:cubicBezTo>
                      <a:pt x="129" y="66"/>
                      <a:pt x="138" y="88"/>
                      <a:pt x="135" y="103"/>
                    </a:cubicBezTo>
                    <a:cubicBezTo>
                      <a:pt x="132" y="118"/>
                      <a:pt x="106" y="132"/>
                      <a:pt x="99" y="13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9461" name="Oval 5"/>
              <p:cNvSpPr>
                <a:spLocks noChangeArrowheads="1"/>
              </p:cNvSpPr>
              <p:nvPr/>
            </p:nvSpPr>
            <p:spPr bwMode="auto">
              <a:xfrm>
                <a:off x="1200" y="62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462" name="Group 6"/>
            <p:cNvGrpSpPr>
              <a:grpSpLocks/>
            </p:cNvGrpSpPr>
            <p:nvPr/>
          </p:nvGrpSpPr>
          <p:grpSpPr bwMode="auto">
            <a:xfrm>
              <a:off x="288" y="2304"/>
              <a:ext cx="2352" cy="1680"/>
              <a:chOff x="528" y="2304"/>
              <a:chExt cx="2544" cy="1872"/>
            </a:xfrm>
          </p:grpSpPr>
          <p:pic>
            <p:nvPicPr>
              <p:cNvPr id="19463" name="Picture 7" descr="28102750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0" y="2388"/>
                <a:ext cx="2160" cy="16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464" name="Freeform 8" descr="Дуб"/>
              <p:cNvSpPr>
                <a:spLocks/>
              </p:cNvSpPr>
              <p:nvPr/>
            </p:nvSpPr>
            <p:spPr bwMode="auto">
              <a:xfrm rot="5400000">
                <a:off x="864" y="1968"/>
                <a:ext cx="1872" cy="2544"/>
              </a:xfrm>
              <a:custGeom>
                <a:avLst/>
                <a:gdLst>
                  <a:gd name="T0" fmla="*/ 289 w 2498"/>
                  <a:gd name="T1" fmla="*/ 316 h 3084"/>
                  <a:gd name="T2" fmla="*/ 2232 w 2498"/>
                  <a:gd name="T3" fmla="*/ 316 h 3084"/>
                  <a:gd name="T4" fmla="*/ 2232 w 2498"/>
                  <a:gd name="T5" fmla="*/ 2810 h 3084"/>
                  <a:gd name="T6" fmla="*/ 288 w 2498"/>
                  <a:gd name="T7" fmla="*/ 2820 h 3084"/>
                  <a:gd name="T8" fmla="*/ 3 w 2498"/>
                  <a:gd name="T9" fmla="*/ 3049 h 3084"/>
                  <a:gd name="T10" fmla="*/ 0 w 2498"/>
                  <a:gd name="T11" fmla="*/ 3072 h 3084"/>
                  <a:gd name="T12" fmla="*/ 2460 w 2498"/>
                  <a:gd name="T13" fmla="*/ 3084 h 3084"/>
                  <a:gd name="T14" fmla="*/ 2447 w 2498"/>
                  <a:gd name="T15" fmla="*/ 3058 h 3084"/>
                  <a:gd name="T16" fmla="*/ 2234 w 2498"/>
                  <a:gd name="T17" fmla="*/ 2807 h 3084"/>
                  <a:gd name="T18" fmla="*/ 2447 w 2498"/>
                  <a:gd name="T19" fmla="*/ 3065 h 3084"/>
                  <a:gd name="T20" fmla="*/ 2447 w 2498"/>
                  <a:gd name="T21" fmla="*/ 3072 h 3084"/>
                  <a:gd name="T22" fmla="*/ 2472 w 2498"/>
                  <a:gd name="T23" fmla="*/ 3084 h 3084"/>
                  <a:gd name="T24" fmla="*/ 2498 w 2498"/>
                  <a:gd name="T25" fmla="*/ 3 h 3084"/>
                  <a:gd name="T26" fmla="*/ 2234 w 2498"/>
                  <a:gd name="T27" fmla="*/ 321 h 3084"/>
                  <a:gd name="T28" fmla="*/ 2498 w 2498"/>
                  <a:gd name="T29" fmla="*/ 3 h 3084"/>
                  <a:gd name="T30" fmla="*/ 42 w 2498"/>
                  <a:gd name="T31" fmla="*/ 14 h 3084"/>
                  <a:gd name="T32" fmla="*/ 37 w 2498"/>
                  <a:gd name="T33" fmla="*/ 14 h 3084"/>
                  <a:gd name="T34" fmla="*/ 12 w 2498"/>
                  <a:gd name="T35" fmla="*/ 0 h 3084"/>
                  <a:gd name="T36" fmla="*/ 0 w 2498"/>
                  <a:gd name="T37" fmla="*/ 3051 h 3084"/>
                  <a:gd name="T38" fmla="*/ 25 w 2498"/>
                  <a:gd name="T39" fmla="*/ 3 h 3084"/>
                  <a:gd name="T40" fmla="*/ 267 w 2498"/>
                  <a:gd name="T41" fmla="*/ 293 h 3084"/>
                  <a:gd name="T42" fmla="*/ 270 w 2498"/>
                  <a:gd name="T43" fmla="*/ 2835 h 3084"/>
                  <a:gd name="T44" fmla="*/ 6 w 2498"/>
                  <a:gd name="T45" fmla="*/ 3044 h 3084"/>
                  <a:gd name="T46" fmla="*/ 6 w 2498"/>
                  <a:gd name="T47" fmla="*/ 3058 h 3084"/>
                  <a:gd name="T48" fmla="*/ 12 w 2498"/>
                  <a:gd name="T49" fmla="*/ 12 h 3084"/>
                  <a:gd name="T50" fmla="*/ 42 w 2498"/>
                  <a:gd name="T51" fmla="*/ 0 h 3084"/>
                  <a:gd name="T52" fmla="*/ 31 w 2498"/>
                  <a:gd name="T53" fmla="*/ 14 h 3084"/>
                  <a:gd name="T54" fmla="*/ 289 w 2498"/>
                  <a:gd name="T55" fmla="*/ 316 h 3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498" h="3084">
                    <a:moveTo>
                      <a:pt x="289" y="316"/>
                    </a:moveTo>
                    <a:lnTo>
                      <a:pt x="2232" y="316"/>
                    </a:lnTo>
                    <a:lnTo>
                      <a:pt x="2232" y="2810"/>
                    </a:lnTo>
                    <a:lnTo>
                      <a:pt x="288" y="2820"/>
                    </a:lnTo>
                    <a:lnTo>
                      <a:pt x="3" y="3049"/>
                    </a:lnTo>
                    <a:lnTo>
                      <a:pt x="0" y="3072"/>
                    </a:lnTo>
                    <a:lnTo>
                      <a:pt x="2460" y="3084"/>
                    </a:lnTo>
                    <a:lnTo>
                      <a:pt x="2447" y="3058"/>
                    </a:lnTo>
                    <a:lnTo>
                      <a:pt x="2234" y="2807"/>
                    </a:lnTo>
                    <a:lnTo>
                      <a:pt x="2447" y="3065"/>
                    </a:lnTo>
                    <a:lnTo>
                      <a:pt x="2447" y="3072"/>
                    </a:lnTo>
                    <a:lnTo>
                      <a:pt x="2472" y="3084"/>
                    </a:lnTo>
                    <a:lnTo>
                      <a:pt x="2498" y="3"/>
                    </a:lnTo>
                    <a:lnTo>
                      <a:pt x="2234" y="321"/>
                    </a:lnTo>
                    <a:lnTo>
                      <a:pt x="2498" y="3"/>
                    </a:lnTo>
                    <a:lnTo>
                      <a:pt x="42" y="14"/>
                    </a:lnTo>
                    <a:lnTo>
                      <a:pt x="37" y="14"/>
                    </a:lnTo>
                    <a:lnTo>
                      <a:pt x="12" y="0"/>
                    </a:lnTo>
                    <a:lnTo>
                      <a:pt x="0" y="3051"/>
                    </a:lnTo>
                    <a:lnTo>
                      <a:pt x="25" y="3"/>
                    </a:lnTo>
                    <a:lnTo>
                      <a:pt x="267" y="293"/>
                    </a:lnTo>
                    <a:lnTo>
                      <a:pt x="270" y="2835"/>
                    </a:lnTo>
                    <a:lnTo>
                      <a:pt x="6" y="3044"/>
                    </a:lnTo>
                    <a:lnTo>
                      <a:pt x="6" y="3058"/>
                    </a:lnTo>
                    <a:lnTo>
                      <a:pt x="12" y="12"/>
                    </a:lnTo>
                    <a:lnTo>
                      <a:pt x="42" y="0"/>
                    </a:lnTo>
                    <a:lnTo>
                      <a:pt x="31" y="14"/>
                    </a:lnTo>
                    <a:lnTo>
                      <a:pt x="289" y="316"/>
                    </a:ln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9465" name="Group 9"/>
          <p:cNvGrpSpPr>
            <a:grpSpLocks/>
          </p:cNvGrpSpPr>
          <p:nvPr/>
        </p:nvGrpSpPr>
        <p:grpSpPr bwMode="auto">
          <a:xfrm>
            <a:off x="1828800" y="3352800"/>
            <a:ext cx="4191000" cy="3124200"/>
            <a:chOff x="3120" y="2208"/>
            <a:chExt cx="2400" cy="1776"/>
          </a:xfrm>
        </p:grpSpPr>
        <p:grpSp>
          <p:nvGrpSpPr>
            <p:cNvPr id="19466" name="Group 10"/>
            <p:cNvGrpSpPr>
              <a:grpSpLocks/>
            </p:cNvGrpSpPr>
            <p:nvPr/>
          </p:nvGrpSpPr>
          <p:grpSpPr bwMode="auto">
            <a:xfrm>
              <a:off x="4224" y="2208"/>
              <a:ext cx="192" cy="144"/>
              <a:chOff x="1161" y="624"/>
              <a:chExt cx="138" cy="144"/>
            </a:xfrm>
          </p:grpSpPr>
          <p:sp>
            <p:nvSpPr>
              <p:cNvPr id="19467" name="Freeform 11"/>
              <p:cNvSpPr>
                <a:spLocks/>
              </p:cNvSpPr>
              <p:nvPr/>
            </p:nvSpPr>
            <p:spPr bwMode="auto">
              <a:xfrm>
                <a:off x="1161" y="629"/>
                <a:ext cx="138" cy="139"/>
              </a:xfrm>
              <a:custGeom>
                <a:avLst/>
                <a:gdLst>
                  <a:gd name="T0" fmla="*/ 39 w 138"/>
                  <a:gd name="T1" fmla="*/ 139 h 139"/>
                  <a:gd name="T2" fmla="*/ 3 w 138"/>
                  <a:gd name="T3" fmla="*/ 97 h 139"/>
                  <a:gd name="T4" fmla="*/ 21 w 138"/>
                  <a:gd name="T5" fmla="*/ 43 h 139"/>
                  <a:gd name="T6" fmla="*/ 63 w 138"/>
                  <a:gd name="T7" fmla="*/ 1 h 139"/>
                  <a:gd name="T8" fmla="*/ 117 w 138"/>
                  <a:gd name="T9" fmla="*/ 49 h 139"/>
                  <a:gd name="T10" fmla="*/ 135 w 138"/>
                  <a:gd name="T11" fmla="*/ 103 h 139"/>
                  <a:gd name="T12" fmla="*/ 99 w 138"/>
                  <a:gd name="T13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39">
                    <a:moveTo>
                      <a:pt x="39" y="139"/>
                    </a:moveTo>
                    <a:cubicBezTo>
                      <a:pt x="33" y="132"/>
                      <a:pt x="6" y="113"/>
                      <a:pt x="3" y="97"/>
                    </a:cubicBezTo>
                    <a:cubicBezTo>
                      <a:pt x="0" y="81"/>
                      <a:pt x="11" y="59"/>
                      <a:pt x="21" y="43"/>
                    </a:cubicBezTo>
                    <a:cubicBezTo>
                      <a:pt x="31" y="27"/>
                      <a:pt x="47" y="0"/>
                      <a:pt x="63" y="1"/>
                    </a:cubicBezTo>
                    <a:cubicBezTo>
                      <a:pt x="79" y="2"/>
                      <a:pt x="105" y="32"/>
                      <a:pt x="117" y="49"/>
                    </a:cubicBezTo>
                    <a:cubicBezTo>
                      <a:pt x="129" y="66"/>
                      <a:pt x="138" y="88"/>
                      <a:pt x="135" y="103"/>
                    </a:cubicBezTo>
                    <a:cubicBezTo>
                      <a:pt x="132" y="118"/>
                      <a:pt x="106" y="132"/>
                      <a:pt x="99" y="139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9468" name="Oval 12"/>
              <p:cNvSpPr>
                <a:spLocks noChangeArrowheads="1"/>
              </p:cNvSpPr>
              <p:nvPr/>
            </p:nvSpPr>
            <p:spPr bwMode="auto">
              <a:xfrm>
                <a:off x="1200" y="624"/>
                <a:ext cx="48" cy="4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9469" name="Group 13"/>
            <p:cNvGrpSpPr>
              <a:grpSpLocks/>
            </p:cNvGrpSpPr>
            <p:nvPr/>
          </p:nvGrpSpPr>
          <p:grpSpPr bwMode="auto">
            <a:xfrm>
              <a:off x="3120" y="2304"/>
              <a:ext cx="2400" cy="1680"/>
              <a:chOff x="432" y="192"/>
              <a:chExt cx="2592" cy="1920"/>
            </a:xfrm>
          </p:grpSpPr>
          <p:pic>
            <p:nvPicPr>
              <p:cNvPr id="19470" name="Picture 14" descr="38481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4" y="348"/>
                <a:ext cx="2160" cy="16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471" name="Freeform 15" descr="Дуб"/>
              <p:cNvSpPr>
                <a:spLocks/>
              </p:cNvSpPr>
              <p:nvPr/>
            </p:nvSpPr>
            <p:spPr bwMode="auto">
              <a:xfrm rot="5400000">
                <a:off x="768" y="-144"/>
                <a:ext cx="1920" cy="2592"/>
              </a:xfrm>
              <a:custGeom>
                <a:avLst/>
                <a:gdLst>
                  <a:gd name="T0" fmla="*/ 289 w 2498"/>
                  <a:gd name="T1" fmla="*/ 316 h 3084"/>
                  <a:gd name="T2" fmla="*/ 2232 w 2498"/>
                  <a:gd name="T3" fmla="*/ 316 h 3084"/>
                  <a:gd name="T4" fmla="*/ 2232 w 2498"/>
                  <a:gd name="T5" fmla="*/ 2810 h 3084"/>
                  <a:gd name="T6" fmla="*/ 288 w 2498"/>
                  <a:gd name="T7" fmla="*/ 2820 h 3084"/>
                  <a:gd name="T8" fmla="*/ 3 w 2498"/>
                  <a:gd name="T9" fmla="*/ 3049 h 3084"/>
                  <a:gd name="T10" fmla="*/ 0 w 2498"/>
                  <a:gd name="T11" fmla="*/ 3072 h 3084"/>
                  <a:gd name="T12" fmla="*/ 2460 w 2498"/>
                  <a:gd name="T13" fmla="*/ 3084 h 3084"/>
                  <a:gd name="T14" fmla="*/ 2447 w 2498"/>
                  <a:gd name="T15" fmla="*/ 3058 h 3084"/>
                  <a:gd name="T16" fmla="*/ 2234 w 2498"/>
                  <a:gd name="T17" fmla="*/ 2807 h 3084"/>
                  <a:gd name="T18" fmla="*/ 2447 w 2498"/>
                  <a:gd name="T19" fmla="*/ 3065 h 3084"/>
                  <a:gd name="T20" fmla="*/ 2447 w 2498"/>
                  <a:gd name="T21" fmla="*/ 3072 h 3084"/>
                  <a:gd name="T22" fmla="*/ 2472 w 2498"/>
                  <a:gd name="T23" fmla="*/ 3084 h 3084"/>
                  <a:gd name="T24" fmla="*/ 2498 w 2498"/>
                  <a:gd name="T25" fmla="*/ 3 h 3084"/>
                  <a:gd name="T26" fmla="*/ 2234 w 2498"/>
                  <a:gd name="T27" fmla="*/ 321 h 3084"/>
                  <a:gd name="T28" fmla="*/ 2498 w 2498"/>
                  <a:gd name="T29" fmla="*/ 3 h 3084"/>
                  <a:gd name="T30" fmla="*/ 42 w 2498"/>
                  <a:gd name="T31" fmla="*/ 14 h 3084"/>
                  <a:gd name="T32" fmla="*/ 37 w 2498"/>
                  <a:gd name="T33" fmla="*/ 14 h 3084"/>
                  <a:gd name="T34" fmla="*/ 12 w 2498"/>
                  <a:gd name="T35" fmla="*/ 0 h 3084"/>
                  <a:gd name="T36" fmla="*/ 0 w 2498"/>
                  <a:gd name="T37" fmla="*/ 3051 h 3084"/>
                  <a:gd name="T38" fmla="*/ 25 w 2498"/>
                  <a:gd name="T39" fmla="*/ 3 h 3084"/>
                  <a:gd name="T40" fmla="*/ 267 w 2498"/>
                  <a:gd name="T41" fmla="*/ 293 h 3084"/>
                  <a:gd name="T42" fmla="*/ 270 w 2498"/>
                  <a:gd name="T43" fmla="*/ 2835 h 3084"/>
                  <a:gd name="T44" fmla="*/ 6 w 2498"/>
                  <a:gd name="T45" fmla="*/ 3044 h 3084"/>
                  <a:gd name="T46" fmla="*/ 6 w 2498"/>
                  <a:gd name="T47" fmla="*/ 3058 h 3084"/>
                  <a:gd name="T48" fmla="*/ 12 w 2498"/>
                  <a:gd name="T49" fmla="*/ 12 h 3084"/>
                  <a:gd name="T50" fmla="*/ 42 w 2498"/>
                  <a:gd name="T51" fmla="*/ 0 h 3084"/>
                  <a:gd name="T52" fmla="*/ 31 w 2498"/>
                  <a:gd name="T53" fmla="*/ 14 h 3084"/>
                  <a:gd name="T54" fmla="*/ 289 w 2498"/>
                  <a:gd name="T55" fmla="*/ 316 h 3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498" h="3084">
                    <a:moveTo>
                      <a:pt x="289" y="316"/>
                    </a:moveTo>
                    <a:lnTo>
                      <a:pt x="2232" y="316"/>
                    </a:lnTo>
                    <a:lnTo>
                      <a:pt x="2232" y="2810"/>
                    </a:lnTo>
                    <a:lnTo>
                      <a:pt x="288" y="2820"/>
                    </a:lnTo>
                    <a:lnTo>
                      <a:pt x="3" y="3049"/>
                    </a:lnTo>
                    <a:lnTo>
                      <a:pt x="0" y="3072"/>
                    </a:lnTo>
                    <a:lnTo>
                      <a:pt x="2460" y="3084"/>
                    </a:lnTo>
                    <a:lnTo>
                      <a:pt x="2447" y="3058"/>
                    </a:lnTo>
                    <a:lnTo>
                      <a:pt x="2234" y="2807"/>
                    </a:lnTo>
                    <a:lnTo>
                      <a:pt x="2447" y="3065"/>
                    </a:lnTo>
                    <a:lnTo>
                      <a:pt x="2447" y="3072"/>
                    </a:lnTo>
                    <a:lnTo>
                      <a:pt x="2472" y="3084"/>
                    </a:lnTo>
                    <a:lnTo>
                      <a:pt x="2498" y="3"/>
                    </a:lnTo>
                    <a:lnTo>
                      <a:pt x="2234" y="321"/>
                    </a:lnTo>
                    <a:lnTo>
                      <a:pt x="2498" y="3"/>
                    </a:lnTo>
                    <a:lnTo>
                      <a:pt x="42" y="14"/>
                    </a:lnTo>
                    <a:lnTo>
                      <a:pt x="37" y="14"/>
                    </a:lnTo>
                    <a:lnTo>
                      <a:pt x="12" y="0"/>
                    </a:lnTo>
                    <a:lnTo>
                      <a:pt x="0" y="3051"/>
                    </a:lnTo>
                    <a:lnTo>
                      <a:pt x="25" y="3"/>
                    </a:lnTo>
                    <a:lnTo>
                      <a:pt x="267" y="293"/>
                    </a:lnTo>
                    <a:lnTo>
                      <a:pt x="270" y="2835"/>
                    </a:lnTo>
                    <a:lnTo>
                      <a:pt x="6" y="3044"/>
                    </a:lnTo>
                    <a:lnTo>
                      <a:pt x="6" y="3058"/>
                    </a:lnTo>
                    <a:lnTo>
                      <a:pt x="12" y="12"/>
                    </a:lnTo>
                    <a:lnTo>
                      <a:pt x="42" y="0"/>
                    </a:lnTo>
                    <a:lnTo>
                      <a:pt x="31" y="14"/>
                    </a:lnTo>
                    <a:lnTo>
                      <a:pt x="289" y="316"/>
                    </a:lnTo>
                    <a:close/>
                  </a:path>
                </a:pathLst>
              </a:custGeom>
              <a:blipFill dpi="0" rotWithShape="1">
                <a:blip r:embed="rId4"/>
                <a:srcRect/>
                <a:tile tx="0" ty="0" sx="100000" sy="100000" flip="none" algn="tl"/>
              </a:blip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1524000" y="692151"/>
            <a:ext cx="9144000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</a:pPr>
            <a:r>
              <a:rPr lang="ru-RU" altLang="ru-RU" b="1" i="1">
                <a:solidFill>
                  <a:srgbClr val="333399"/>
                </a:solidFill>
                <a:latin typeface="Georgia" panose="02040502050405020303" pitchFamily="18" charset="0"/>
              </a:rPr>
              <a:t>   </a:t>
            </a:r>
            <a:r>
              <a:rPr lang="ru-RU" altLang="ru-RU" sz="2400" b="1" i="1">
                <a:solidFill>
                  <a:srgbClr val="000000"/>
                </a:solidFill>
                <a:latin typeface="Georgia" panose="02040502050405020303" pitchFamily="18" charset="0"/>
              </a:rPr>
              <a:t>Предельный  возраст  белки  6 лет,  что  составляет  3/5  предельного  возраста  зайца.</a:t>
            </a:r>
          </a:p>
          <a:p>
            <a:pPr fontAlgn="base">
              <a:spcAft>
                <a:spcPct val="0"/>
              </a:spcAft>
              <a:buFontTx/>
              <a:buNone/>
            </a:pPr>
            <a:r>
              <a:rPr lang="ru-RU" altLang="ru-RU" sz="2400" b="1" i="1">
                <a:solidFill>
                  <a:srgbClr val="000000"/>
                </a:solidFill>
                <a:latin typeface="Georgia" panose="02040502050405020303" pitchFamily="18" charset="0"/>
              </a:rPr>
              <a:t>    Сколько  лет  может  прожить  заяц?</a:t>
            </a:r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1919289" y="188914"/>
            <a:ext cx="296227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>
                <a:solidFill>
                  <a:srgbClr val="009900"/>
                </a:solidFill>
                <a:latin typeface="Georgia" panose="02040502050405020303" pitchFamily="18" charset="0"/>
              </a:rPr>
              <a:t>Задача.</a:t>
            </a:r>
          </a:p>
        </p:txBody>
      </p:sp>
      <p:sp>
        <p:nvSpPr>
          <p:cNvPr id="19477" name="AutoShape 21"/>
          <p:cNvSpPr>
            <a:spLocks noChangeArrowheads="1"/>
          </p:cNvSpPr>
          <p:nvPr/>
        </p:nvSpPr>
        <p:spPr bwMode="auto">
          <a:xfrm>
            <a:off x="8401050" y="5516563"/>
            <a:ext cx="2051050" cy="1066800"/>
          </a:xfrm>
          <a:prstGeom prst="star16">
            <a:avLst>
              <a:gd name="adj" fmla="val 41884"/>
            </a:avLst>
          </a:prstGeom>
          <a:gradFill rotWithShape="1">
            <a:gsLst>
              <a:gs pos="0">
                <a:srgbClr val="FF99CC">
                  <a:gamma/>
                  <a:tint val="0"/>
                  <a:invGamma/>
                </a:srgbClr>
              </a:gs>
              <a:gs pos="100000">
                <a:srgbClr val="FF99CC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D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i="1">
                <a:solidFill>
                  <a:srgbClr val="000000"/>
                </a:solidFill>
                <a:latin typeface="Georgia" panose="02040502050405020303" pitchFamily="18" charset="0"/>
              </a:rPr>
              <a:t>10лет</a:t>
            </a:r>
          </a:p>
        </p:txBody>
      </p:sp>
    </p:spTree>
    <p:extLst>
      <p:ext uri="{BB962C8B-B14F-4D97-AF65-F5344CB8AC3E}">
        <p14:creationId xmlns:p14="http://schemas.microsoft.com/office/powerpoint/2010/main" val="383782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6" grpId="0"/>
      <p:bldP spid="1947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6" y="1052514"/>
            <a:ext cx="4614863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WordArt 8"/>
          <p:cNvSpPr>
            <a:spLocks noChangeArrowheads="1" noChangeShapeType="1" noTextEdit="1"/>
          </p:cNvSpPr>
          <p:nvPr/>
        </p:nvSpPr>
        <p:spPr bwMode="auto">
          <a:xfrm>
            <a:off x="1774826" y="620713"/>
            <a:ext cx="3960813" cy="439261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правят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миром.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3575050" y="4437063"/>
            <a:ext cx="2152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>
                <a:solidFill>
                  <a:srgbClr val="000000"/>
                </a:solidFill>
                <a:latin typeface="Times New Roman" panose="02020603050405020304" pitchFamily="18" charset="0"/>
              </a:rPr>
              <a:t>Пифагор.</a:t>
            </a:r>
          </a:p>
        </p:txBody>
      </p:sp>
    </p:spTree>
    <p:extLst>
      <p:ext uri="{BB962C8B-B14F-4D97-AF65-F5344CB8AC3E}">
        <p14:creationId xmlns:p14="http://schemas.microsoft.com/office/powerpoint/2010/main" val="419342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 animBg="1"/>
      <p:bldP spid="717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3113088"/>
            <a:ext cx="2376487" cy="374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038" y="3186114"/>
            <a:ext cx="2343150" cy="367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9" y="3113088"/>
            <a:ext cx="2447925" cy="3744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3359151" y="1588"/>
            <a:ext cx="50339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>
                <a:solidFill>
                  <a:srgbClr val="663300"/>
                </a:solidFill>
                <a:latin typeface="Times New Roman" panose="02020603050405020304" pitchFamily="18" charset="0"/>
              </a:rPr>
              <a:t>Историческая  справка</a:t>
            </a:r>
          </a:p>
        </p:txBody>
      </p:sp>
      <p:sp>
        <p:nvSpPr>
          <p:cNvPr id="51208" name="Text Box 8"/>
          <p:cNvSpPr txBox="1">
            <a:spLocks noChangeArrowheads="1"/>
          </p:cNvSpPr>
          <p:nvPr/>
        </p:nvSpPr>
        <p:spPr bwMode="auto">
          <a:xfrm>
            <a:off x="1827213" y="784226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1209" name="Text Box 9"/>
          <p:cNvSpPr txBox="1">
            <a:spLocks noChangeArrowheads="1"/>
          </p:cNvSpPr>
          <p:nvPr/>
        </p:nvSpPr>
        <p:spPr bwMode="auto">
          <a:xfrm>
            <a:off x="1524000" y="765175"/>
            <a:ext cx="9118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000000"/>
                </a:solidFill>
                <a:latin typeface="Times New Roman" panose="02020603050405020304" pitchFamily="18" charset="0"/>
              </a:rPr>
              <a:t>Впервые мысль о том, что отношение есть число и над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000000"/>
                </a:solidFill>
                <a:latin typeface="Times New Roman" panose="02020603050405020304" pitchFamily="18" charset="0"/>
              </a:rPr>
              <a:t>отношениями можно производить все действия, была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000000"/>
                </a:solidFill>
                <a:latin typeface="Times New Roman" panose="02020603050405020304" pitchFamily="18" charset="0"/>
              </a:rPr>
              <a:t>высказана в трудах среднеазиатских математиков</a:t>
            </a:r>
          </a:p>
        </p:txBody>
      </p:sp>
      <p:sp>
        <p:nvSpPr>
          <p:cNvPr id="51210" name="Text Box 10"/>
          <p:cNvSpPr txBox="1">
            <a:spLocks noChangeArrowheads="1"/>
          </p:cNvSpPr>
          <p:nvPr/>
        </p:nvSpPr>
        <p:spPr bwMode="auto">
          <a:xfrm>
            <a:off x="2378075" y="2062163"/>
            <a:ext cx="1244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CC0000"/>
                </a:solidFill>
                <a:latin typeface="Times New Roman" panose="02020603050405020304" pitchFamily="18" charset="0"/>
              </a:rPr>
              <a:t>Омар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CC0000"/>
                </a:solidFill>
                <a:latin typeface="Times New Roman" panose="02020603050405020304" pitchFamily="18" charset="0"/>
              </a:rPr>
              <a:t>Хайам</a:t>
            </a:r>
          </a:p>
        </p:txBody>
      </p:sp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4995864" y="2135188"/>
            <a:ext cx="19192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CC0000"/>
                </a:solidFill>
                <a:latin typeface="Times New Roman" panose="02020603050405020304" pitchFamily="18" charset="0"/>
              </a:rPr>
              <a:t>Насреддин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CC0000"/>
                </a:solidFill>
                <a:latin typeface="Times New Roman" panose="02020603050405020304" pitchFamily="18" charset="0"/>
              </a:rPr>
              <a:t>Туси</a:t>
            </a:r>
          </a:p>
        </p:txBody>
      </p: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7853363" y="2422526"/>
            <a:ext cx="23288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CC0000"/>
                </a:solidFill>
                <a:latin typeface="Times New Roman" panose="02020603050405020304" pitchFamily="18" charset="0"/>
              </a:rPr>
              <a:t>Аль-Хорезми</a:t>
            </a:r>
          </a:p>
        </p:txBody>
      </p:sp>
    </p:spTree>
    <p:extLst>
      <p:ext uri="{BB962C8B-B14F-4D97-AF65-F5344CB8AC3E}">
        <p14:creationId xmlns:p14="http://schemas.microsoft.com/office/powerpoint/2010/main" val="328025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1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1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0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1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7" grpId="0"/>
      <p:bldP spid="51209" grpId="0"/>
      <p:bldP spid="51210" grpId="0"/>
      <p:bldP spid="51211" grpId="0"/>
      <p:bldP spid="5121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b="1">
                <a:latin typeface="Tahoma" panose="020B0604030504040204" pitchFamily="34" charset="0"/>
              </a:rPr>
              <a:t>Старинные русские монеты, достоинством меньше одной копейки</a:t>
            </a:r>
            <a:r>
              <a:rPr lang="ru-RU" altLang="ru-RU" sz="4000"/>
              <a:t> </a:t>
            </a:r>
          </a:p>
        </p:txBody>
      </p:sp>
      <p:pic>
        <p:nvPicPr>
          <p:cNvPr id="17411" name="Picture 7" descr="Grosh1727_enl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9288" y="1844676"/>
            <a:ext cx="4038600" cy="1903413"/>
          </a:xfrm>
        </p:spPr>
      </p:pic>
      <p:pic>
        <p:nvPicPr>
          <p:cNvPr id="17412" name="Picture 8" descr="полушк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9288" y="4149725"/>
            <a:ext cx="4038600" cy="2019300"/>
          </a:xfrm>
        </p:spPr>
      </p:pic>
      <p:sp>
        <p:nvSpPr>
          <p:cNvPr id="17413" name="Text Box 9"/>
          <p:cNvSpPr txBox="1">
            <a:spLocks noChangeArrowheads="1"/>
          </p:cNvSpPr>
          <p:nvPr/>
        </p:nvSpPr>
        <p:spPr bwMode="auto">
          <a:xfrm>
            <a:off x="6096001" y="2276476"/>
            <a:ext cx="43211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000000"/>
                </a:solidFill>
                <a:latin typeface="Tahoma" panose="020B0604030504040204" pitchFamily="34" charset="0"/>
              </a:rPr>
              <a:t>Грош – ½ копейки</a:t>
            </a:r>
          </a:p>
        </p:txBody>
      </p:sp>
      <p:sp>
        <p:nvSpPr>
          <p:cNvPr id="17414" name="Text Box 10"/>
          <p:cNvSpPr txBox="1">
            <a:spLocks noChangeArrowheads="1"/>
          </p:cNvSpPr>
          <p:nvPr/>
        </p:nvSpPr>
        <p:spPr bwMode="auto">
          <a:xfrm>
            <a:off x="6096001" y="4724401"/>
            <a:ext cx="43211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000000"/>
                </a:solidFill>
                <a:latin typeface="Tahoma" panose="020B0604030504040204" pitchFamily="34" charset="0"/>
              </a:rPr>
              <a:t>Полушка – ¼ копейки</a:t>
            </a:r>
          </a:p>
        </p:txBody>
      </p:sp>
    </p:spTree>
    <p:extLst>
      <p:ext uri="{BB962C8B-B14F-4D97-AF65-F5344CB8AC3E}">
        <p14:creationId xmlns:p14="http://schemas.microsoft.com/office/powerpoint/2010/main" val="392821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3" name="AutoShape 11"/>
          <p:cNvSpPr>
            <a:spLocks noChangeArrowheads="1"/>
          </p:cNvSpPr>
          <p:nvPr/>
        </p:nvSpPr>
        <p:spPr bwMode="auto">
          <a:xfrm>
            <a:off x="1524001" y="115888"/>
            <a:ext cx="5940425" cy="6481762"/>
          </a:xfrm>
          <a:prstGeom prst="verticalScroll">
            <a:avLst>
              <a:gd name="adj" fmla="val 125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Гости князю поклонились,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Вышли вон и в путь пустились.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К морю князь, а лебедь там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Уж гуляет по волнам.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4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Князь опять: душа-де просит…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Так и тянет и уносит…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И опять она его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Вмиг обрызгала всего.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2400" b="1" i="1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Тут он очень изменился,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Шмелем князь оборотился,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>
                <a:solidFill>
                  <a:srgbClr val="000000"/>
                </a:solidFill>
                <a:latin typeface="Times New Roman" panose="02020603050405020304" pitchFamily="18" charset="0"/>
              </a:rPr>
              <a:t>Полетел и зажужжал…</a:t>
            </a:r>
          </a:p>
        </p:txBody>
      </p:sp>
      <p:pic>
        <p:nvPicPr>
          <p:cNvPr id="49164" name="Picture 12" descr="film_3213_0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4" y="3878264"/>
            <a:ext cx="4211637" cy="297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5" name="Picture 13" descr="Bee0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9038" y="6127750"/>
            <a:ext cx="995363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786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0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0.03646 0.00787 0.07309 0.01597 0.09305 0.00741 C 0.11302 -0.00116 0.11667 -0.02477 0.11944 -0.05208 C 0.12135 -0.07894 0.10208 -0.13333 0.10972 -0.15556 C 0.11736 -0.17778 0.1474 -0.19445 0.1651 -0.18519 C 0.18316 -0.17593 0.19948 -0.11366 0.21667 -0.1 C 0.23385 -0.08634 0.25191 -0.08634 0.26805 -0.1037 C 0.2842 -0.1213 0.30243 -0.16713 0.31389 -0.20579 C 0.32448 -0.24398 0.33698 -0.3125 0.33108 -0.33519 C 0.32552 -0.35787 0.28941 -0.31875 0.27951 -0.34144 C 0.26962 -0.36412 0.25712 -0.45857 0.27118 -0.47107 C 0.28542 -0.48357 0.3224 -0.41806 0.36389 -0.41667 C 0.40538 -0.41528 0.49236 -0.45532 0.52083 -0.46296 C 0.5493 -0.4706 0.51892 -0.46458 0.53472 -0.46296 C 0.55052 -0.46134 0.58958 -0.44167 0.61528 -0.4537 C 0.6408 -0.46574 0.69462 -0.50787 0.6875 -0.53519 C 0.68021 -0.5625 0.6158 -0.59074 0.57205 -0.61852 C 0.52847 -0.6463 0.45799 -0.66412 0.42639 -0.70185 C 0.39479 -0.73958 0.32326 -0.81528 0.38229 -0.84583 C 0.44132 -0.87639 0.68715 -0.89074 0.7809 -0.88542 C 0.87465 -0.88009 0.91042 -0.82847 0.94444 -0.81343 " pathEditMode="relative" rAng="0" ptsTypes="aaaaaaaaaaaaaaaaaaaaa">
                                      <p:cBhvr>
                                        <p:cTn id="15" dur="3000" fill="hold"/>
                                        <p:tgtEl>
                                          <p:spTgt spid="49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222" y="-4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 descr="CRCTR06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0" y="4276726"/>
            <a:ext cx="25400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AutoShape 6"/>
          <p:cNvSpPr>
            <a:spLocks noChangeArrowheads="1"/>
          </p:cNvSpPr>
          <p:nvPr/>
        </p:nvSpPr>
        <p:spPr bwMode="auto">
          <a:xfrm>
            <a:off x="1524000" y="0"/>
            <a:ext cx="8064500" cy="1511300"/>
          </a:xfrm>
          <a:prstGeom prst="cloudCallout">
            <a:avLst>
              <a:gd name="adj1" fmla="val 36537"/>
              <a:gd name="adj2" fmla="val 234454"/>
            </a:avLst>
          </a:prstGeom>
          <a:solidFill>
            <a:srgbClr val="FFFF99"/>
          </a:solidFill>
          <a:ln w="952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>
                <a:solidFill>
                  <a:srgbClr val="FF0000"/>
                </a:solidFill>
                <a:latin typeface="Times New Roman" panose="02020603050405020304" pitchFamily="18" charset="0"/>
              </a:rPr>
              <a:t>Назовите автора и название произведения.</a:t>
            </a:r>
          </a:p>
        </p:txBody>
      </p:sp>
      <p:pic>
        <p:nvPicPr>
          <p:cNvPr id="50202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1628775"/>
            <a:ext cx="3990975" cy="450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203" name="Text Box 27"/>
          <p:cNvSpPr txBox="1">
            <a:spLocks noChangeArrowheads="1"/>
          </p:cNvSpPr>
          <p:nvPr/>
        </p:nvSpPr>
        <p:spPr bwMode="auto">
          <a:xfrm>
            <a:off x="3000376" y="6092826"/>
            <a:ext cx="22447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>
                <a:solidFill>
                  <a:srgbClr val="000000"/>
                </a:solidFill>
                <a:latin typeface="Times New Roman" panose="02020603050405020304" pitchFamily="18" charset="0"/>
              </a:rPr>
              <a:t>А.С.Пушкин</a:t>
            </a:r>
          </a:p>
        </p:txBody>
      </p:sp>
      <p:pic>
        <p:nvPicPr>
          <p:cNvPr id="50204" name="Picture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4" y="1125538"/>
            <a:ext cx="3952875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212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1000"/>
                                        <p:tgtEl>
                                          <p:spTgt spid="50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50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1000"/>
                                        <p:tgtEl>
                                          <p:spTgt spid="50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2" grpId="0" animBg="1"/>
      <p:bldP spid="50182" grpId="1" animBg="1"/>
      <p:bldP spid="5020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Bee0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38958" y="3384643"/>
            <a:ext cx="2728435" cy="184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6" name="AutoShape 6"/>
          <p:cNvSpPr>
            <a:spLocks noChangeArrowheads="1"/>
          </p:cNvSpPr>
          <p:nvPr/>
        </p:nvSpPr>
        <p:spPr bwMode="auto">
          <a:xfrm>
            <a:off x="695326" y="0"/>
            <a:ext cx="11522075" cy="3429000"/>
          </a:xfrm>
          <a:prstGeom prst="cloudCallout">
            <a:avLst>
              <a:gd name="adj1" fmla="val -35366"/>
              <a:gd name="adj2" fmla="val 67222"/>
            </a:avLst>
          </a:prstGeom>
          <a:solidFill>
            <a:srgbClr val="FFFF99"/>
          </a:solidFill>
          <a:ln w="9525">
            <a:solidFill>
              <a:srgbClr val="9933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>
                <a:solidFill>
                  <a:srgbClr val="663300"/>
                </a:solidFill>
                <a:latin typeface="Times New Roman" panose="02020603050405020304" pitchFamily="18" charset="0"/>
              </a:rPr>
              <a:t>Какую часть составляет «рост» шмеля от роста князя Гвидона, если его первоначальный рост 190 см,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3200" b="1">
                <a:solidFill>
                  <a:srgbClr val="663300"/>
                </a:solidFill>
                <a:latin typeface="Times New Roman" panose="02020603050405020304" pitchFamily="18" charset="0"/>
              </a:rPr>
              <a:t>а после превращения в шмеля – 19 мм?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3200" b="1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61447" name="Group 7"/>
          <p:cNvGrpSpPr>
            <a:grpSpLocks/>
          </p:cNvGrpSpPr>
          <p:nvPr/>
        </p:nvGrpSpPr>
        <p:grpSpPr bwMode="auto">
          <a:xfrm>
            <a:off x="3935413" y="4724401"/>
            <a:ext cx="1655762" cy="1114425"/>
            <a:chOff x="4195" y="2024"/>
            <a:chExt cx="298" cy="702"/>
          </a:xfrm>
        </p:grpSpPr>
        <p:sp>
          <p:nvSpPr>
            <p:cNvPr id="61448" name="WordArt 8"/>
            <p:cNvSpPr>
              <a:spLocks noChangeArrowheads="1" noChangeShapeType="1" noTextEdit="1"/>
            </p:cNvSpPr>
            <p:nvPr/>
          </p:nvSpPr>
          <p:spPr bwMode="auto">
            <a:xfrm>
              <a:off x="4240" y="2024"/>
              <a:ext cx="182" cy="25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19</a:t>
              </a:r>
            </a:p>
          </p:txBody>
        </p:sp>
        <p:sp>
          <p:nvSpPr>
            <p:cNvPr id="61449" name="WordArt 9"/>
            <p:cNvSpPr>
              <a:spLocks noChangeArrowheads="1" noChangeShapeType="1" noTextEdit="1"/>
            </p:cNvSpPr>
            <p:nvPr/>
          </p:nvSpPr>
          <p:spPr bwMode="auto">
            <a:xfrm>
              <a:off x="4241" y="2432"/>
              <a:ext cx="227" cy="29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2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1900</a:t>
              </a:r>
            </a:p>
          </p:txBody>
        </p:sp>
        <p:sp>
          <p:nvSpPr>
            <p:cNvPr id="61450" name="WordArt 10"/>
            <p:cNvSpPr>
              <a:spLocks noChangeArrowheads="1" noChangeShapeType="1" noTextEdit="1"/>
            </p:cNvSpPr>
            <p:nvPr/>
          </p:nvSpPr>
          <p:spPr bwMode="auto">
            <a:xfrm flipV="1">
              <a:off x="4195" y="2341"/>
              <a:ext cx="298" cy="4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6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_</a:t>
              </a:r>
            </a:p>
          </p:txBody>
        </p:sp>
      </p:grpSp>
      <p:grpSp>
        <p:nvGrpSpPr>
          <p:cNvPr id="61451" name="Group 11"/>
          <p:cNvGrpSpPr>
            <a:grpSpLocks/>
          </p:cNvGrpSpPr>
          <p:nvPr/>
        </p:nvGrpSpPr>
        <p:grpSpPr bwMode="auto">
          <a:xfrm>
            <a:off x="6456363" y="4724401"/>
            <a:ext cx="863600" cy="1114425"/>
            <a:chOff x="3198" y="2976"/>
            <a:chExt cx="544" cy="702"/>
          </a:xfrm>
        </p:grpSpPr>
        <p:sp>
          <p:nvSpPr>
            <p:cNvPr id="61452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3424" y="2976"/>
              <a:ext cx="182" cy="25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8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61453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3198" y="3384"/>
              <a:ext cx="544" cy="29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2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</a:p>
          </p:txBody>
        </p:sp>
        <p:sp>
          <p:nvSpPr>
            <p:cNvPr id="61454" name="WordArt 14"/>
            <p:cNvSpPr>
              <a:spLocks noChangeArrowheads="1" noChangeShapeType="1" noTextEdit="1"/>
            </p:cNvSpPr>
            <p:nvPr/>
          </p:nvSpPr>
          <p:spPr bwMode="auto">
            <a:xfrm flipV="1">
              <a:off x="3243" y="3294"/>
              <a:ext cx="499" cy="4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3600" b="1" kern="10">
                  <a:ln w="19050">
                    <a:solidFill>
                      <a:srgbClr val="99CCFF"/>
                    </a:solidFill>
                    <a:round/>
                    <a:headEnd/>
                    <a:tailEnd/>
                  </a:ln>
                  <a:solidFill>
                    <a:srgbClr val="0066CC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_</a:t>
              </a:r>
            </a:p>
          </p:txBody>
        </p:sp>
      </p:grpSp>
      <p:sp>
        <p:nvSpPr>
          <p:cNvPr id="61455" name="WordArt 15"/>
          <p:cNvSpPr>
            <a:spLocks noChangeArrowheads="1" noChangeShapeType="1" noTextEdit="1"/>
          </p:cNvSpPr>
          <p:nvPr/>
        </p:nvSpPr>
        <p:spPr bwMode="auto">
          <a:xfrm>
            <a:off x="5519739" y="5157788"/>
            <a:ext cx="720725" cy="215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</p:txBody>
      </p:sp>
    </p:spTree>
    <p:extLst>
      <p:ext uri="{BB962C8B-B14F-4D97-AF65-F5344CB8AC3E}">
        <p14:creationId xmlns:p14="http://schemas.microsoft.com/office/powerpoint/2010/main" val="425647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7 C -0.06597 -0.00208 -0.13906 0.01597 -0.17778 0.00718 C -0.2165 -0.00116 -0.22275 -0.02431 -0.23195 -0.05162 C -0.24115 -0.07824 -0.22674 -0.11458 -0.23334 -0.15417 C -0.23993 -0.19352 -0.23525 -0.25694 -0.27188 -0.2875 C -0.30851 -0.31829 -0.40156 -0.3088 -0.4533 -0.33704 C -0.50504 -0.36574 -0.53525 -0.4456 -0.58195 -0.45857 C -0.62865 -0.47153 -0.6908 -0.41921 -0.73334 -0.41482 C -0.77587 -0.41065 -0.79931 -0.43357 -0.83768 -0.43194 C -0.87604 -0.43056 -0.97049 -0.45671 -0.96337 -0.40532 C -0.95625 -0.35394 -0.85903 -0.19236 -0.79479 -0.12384 C -0.73056 -0.05463 -0.67674 -0.02801 -0.57761 0.00787 C -0.47847 0.04375 -0.25243 0.04699 -0.20052 0.09167 C -0.14861 0.13634 -0.25243 0.23819 -0.26615 0.27662 " pathEditMode="relative" rAng="0" ptsTypes="aaaaaaaaaaaaaa">
                                      <p:cBhvr>
                                        <p:cTn id="6" dur="3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24" y="-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61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6" grpId="0" animBg="1"/>
      <p:bldP spid="61455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232400" y="274639"/>
            <a:ext cx="4978400" cy="706437"/>
          </a:xfrm>
        </p:spPr>
        <p:txBody>
          <a:bodyPr/>
          <a:lstStyle/>
          <a:p>
            <a:r>
              <a:rPr lang="ru-RU" altLang="ru-RU" sz="4000" b="1" i="1">
                <a:solidFill>
                  <a:srgbClr val="009900"/>
                </a:solidFill>
                <a:latin typeface="Georgia" panose="02040502050405020303" pitchFamily="18" charset="0"/>
              </a:rPr>
              <a:t>Задача.</a:t>
            </a:r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r="17500" b="2667"/>
          <a:stretch>
            <a:fillRect/>
          </a:stretch>
        </p:blipFill>
        <p:spPr bwMode="auto">
          <a:xfrm>
            <a:off x="2495551" y="0"/>
            <a:ext cx="2227263" cy="321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7" y="2676525"/>
            <a:ext cx="2330450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3691731"/>
            <a:ext cx="2181225" cy="324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5283200" y="1093788"/>
            <a:ext cx="48847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00"/>
                </a:solidFill>
                <a:latin typeface="Times New Roman" panose="02020603050405020304" pitchFamily="18" charset="0"/>
              </a:rPr>
              <a:t>Продолжительность  жизни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000000"/>
                </a:solidFill>
                <a:latin typeface="Times New Roman" panose="02020603050405020304" pitchFamily="18" charset="0"/>
              </a:rPr>
              <a:t>березы 150 лет.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283200" y="2174875"/>
            <a:ext cx="5308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996600"/>
                </a:solidFill>
                <a:latin typeface="Times New Roman" panose="02020603050405020304" pitchFamily="18" charset="0"/>
              </a:rPr>
              <a:t>Сосна живет в        раза  дольше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996600"/>
                </a:solidFill>
                <a:latin typeface="Times New Roman" panose="02020603050405020304" pitchFamily="18" charset="0"/>
              </a:rPr>
              <a:t>березы.</a:t>
            </a: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25613" name="Object 13"/>
          <p:cNvGraphicFramePr>
            <a:graphicFrameLocks noChangeAspect="1"/>
          </p:cNvGraphicFramePr>
          <p:nvPr/>
        </p:nvGraphicFramePr>
        <p:xfrm>
          <a:off x="7824788" y="1916114"/>
          <a:ext cx="608012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Формула" r:id="rId7" imgW="228501" imgH="393529" progId="Equation.3">
                  <p:embed/>
                </p:oleObj>
              </mc:Choice>
              <mc:Fallback>
                <p:oleObj name="Формула" r:id="rId7" imgW="228501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4788" y="1916114"/>
                        <a:ext cx="608012" cy="1038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5932489" y="3182938"/>
            <a:ext cx="45434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333399"/>
                </a:solidFill>
                <a:latin typeface="Times New Roman" panose="02020603050405020304" pitchFamily="18" charset="0"/>
              </a:rPr>
              <a:t>Мамонтово дерево – в 5 раз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333399"/>
                </a:solidFill>
                <a:latin typeface="Times New Roman" panose="02020603050405020304" pitchFamily="18" charset="0"/>
              </a:rPr>
              <a:t>дольше  сосны.</a:t>
            </a: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5664200" y="4365625"/>
            <a:ext cx="47625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CC0000"/>
                </a:solidFill>
                <a:latin typeface="Times New Roman" panose="02020603050405020304" pitchFamily="18" charset="0"/>
              </a:rPr>
              <a:t>Какова продолжительность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i="1">
                <a:solidFill>
                  <a:srgbClr val="CC0000"/>
                </a:solidFill>
                <a:latin typeface="Times New Roman" panose="02020603050405020304" pitchFamily="18" charset="0"/>
              </a:rPr>
              <a:t>жизни мамонтова дерева?</a:t>
            </a:r>
          </a:p>
        </p:txBody>
      </p:sp>
      <p:sp>
        <p:nvSpPr>
          <p:cNvPr id="25618" name="AutoShape 18"/>
          <p:cNvSpPr>
            <a:spLocks noChangeArrowheads="1"/>
          </p:cNvSpPr>
          <p:nvPr/>
        </p:nvSpPr>
        <p:spPr bwMode="auto">
          <a:xfrm>
            <a:off x="5232401" y="5589588"/>
            <a:ext cx="3311525" cy="1041400"/>
          </a:xfrm>
          <a:prstGeom prst="cloudCallout">
            <a:avLst>
              <a:gd name="adj1" fmla="val 74833"/>
              <a:gd name="adj2" fmla="val 13565"/>
            </a:avLst>
          </a:prstGeom>
          <a:solidFill>
            <a:srgbClr val="CCFFCC"/>
          </a:solidFill>
          <a:ln w="9525">
            <a:solidFill>
              <a:srgbClr val="00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i="1">
                <a:solidFill>
                  <a:srgbClr val="000000"/>
                </a:solidFill>
                <a:latin typeface="Times New Roman" panose="02020603050405020304" pitchFamily="18" charset="0"/>
              </a:rPr>
              <a:t>1750 лет</a:t>
            </a:r>
          </a:p>
        </p:txBody>
      </p:sp>
    </p:spTree>
    <p:extLst>
      <p:ext uri="{BB962C8B-B14F-4D97-AF65-F5344CB8AC3E}">
        <p14:creationId xmlns:p14="http://schemas.microsoft.com/office/powerpoint/2010/main" val="83182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2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4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10" grpId="0"/>
      <p:bldP spid="25612" grpId="0"/>
      <p:bldP spid="25615" grpId="0"/>
      <p:bldP spid="25616" grpId="0"/>
      <p:bldP spid="2561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ru-RU" altLang="ru-RU" sz="3600" b="1" i="1">
                <a:solidFill>
                  <a:srgbClr val="CC0000"/>
                </a:solidFill>
                <a:latin typeface="Times New Roman" panose="02020603050405020304" pitchFamily="18" charset="0"/>
              </a:rPr>
              <a:t>1 Упражнение на развитие памяти:</a:t>
            </a:r>
          </a:p>
        </p:txBody>
      </p:sp>
      <p:graphicFrame>
        <p:nvGraphicFramePr>
          <p:cNvPr id="4124" name="Group 28"/>
          <p:cNvGraphicFramePr>
            <a:graphicFrameLocks noGrp="1"/>
          </p:cNvGraphicFramePr>
          <p:nvPr>
            <p:ph idx="1"/>
          </p:nvPr>
        </p:nvGraphicFramePr>
        <p:xfrm>
          <a:off x="4367213" y="1412875"/>
          <a:ext cx="5834062" cy="4744086"/>
        </p:xfrm>
        <a:graphic>
          <a:graphicData uri="http://schemas.openxmlformats.org/drawingml/2006/table">
            <a:tbl>
              <a:tblPr/>
              <a:tblGrid>
                <a:gridCol w="1944687"/>
                <a:gridCol w="1944688"/>
                <a:gridCol w="1944687"/>
              </a:tblGrid>
              <a:tr h="1295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5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55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4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4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125" name="Picture 29" descr="GROUNDH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798888"/>
            <a:ext cx="3419475" cy="305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7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85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Оформление по умолчанию">
  <a:themeElements>
    <a:clrScheme name="Оформление по умолчанию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0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Company Meeting">
  <a:themeElements>
    <a:clrScheme name="Company Meeting 1">
      <a:dk1>
        <a:srgbClr val="8383AD"/>
      </a:dk1>
      <a:lt1>
        <a:srgbClr val="FEFED6"/>
      </a:lt1>
      <a:dk2>
        <a:srgbClr val="404176"/>
      </a:dk2>
      <a:lt2>
        <a:srgbClr val="969696"/>
      </a:lt2>
      <a:accent1>
        <a:srgbClr val="BABE90"/>
      </a:accent1>
      <a:accent2>
        <a:srgbClr val="666699"/>
      </a:accent2>
      <a:accent3>
        <a:srgbClr val="FEFEE8"/>
      </a:accent3>
      <a:accent4>
        <a:srgbClr val="6F6F93"/>
      </a:accent4>
      <a:accent5>
        <a:srgbClr val="D9DBC6"/>
      </a:accent5>
      <a:accent6>
        <a:srgbClr val="5C5C8A"/>
      </a:accent6>
      <a:hlink>
        <a:srgbClr val="C09E4A"/>
      </a:hlink>
      <a:folHlink>
        <a:srgbClr val="006666"/>
      </a:folHlink>
    </a:clrScheme>
    <a:fontScheme name="Company Meeting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ompany Meeting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6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Company Meeting">
  <a:themeElements>
    <a:clrScheme name="Company Meeting 1">
      <a:dk1>
        <a:srgbClr val="8383AD"/>
      </a:dk1>
      <a:lt1>
        <a:srgbClr val="FEFED6"/>
      </a:lt1>
      <a:dk2>
        <a:srgbClr val="404176"/>
      </a:dk2>
      <a:lt2>
        <a:srgbClr val="969696"/>
      </a:lt2>
      <a:accent1>
        <a:srgbClr val="BABE90"/>
      </a:accent1>
      <a:accent2>
        <a:srgbClr val="666699"/>
      </a:accent2>
      <a:accent3>
        <a:srgbClr val="FEFEE8"/>
      </a:accent3>
      <a:accent4>
        <a:srgbClr val="6F6F93"/>
      </a:accent4>
      <a:accent5>
        <a:srgbClr val="D9DBC6"/>
      </a:accent5>
      <a:accent6>
        <a:srgbClr val="5C5C8A"/>
      </a:accent6>
      <a:hlink>
        <a:srgbClr val="C09E4A"/>
      </a:hlink>
      <a:folHlink>
        <a:srgbClr val="006666"/>
      </a:folHlink>
    </a:clrScheme>
    <a:fontScheme name="Company Meeting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ompany Meeting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6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_Company Meeting">
  <a:themeElements>
    <a:clrScheme name="Company Meeting 1">
      <a:dk1>
        <a:srgbClr val="8383AD"/>
      </a:dk1>
      <a:lt1>
        <a:srgbClr val="FEFED6"/>
      </a:lt1>
      <a:dk2>
        <a:srgbClr val="404176"/>
      </a:dk2>
      <a:lt2>
        <a:srgbClr val="969696"/>
      </a:lt2>
      <a:accent1>
        <a:srgbClr val="BABE90"/>
      </a:accent1>
      <a:accent2>
        <a:srgbClr val="666699"/>
      </a:accent2>
      <a:accent3>
        <a:srgbClr val="FEFEE8"/>
      </a:accent3>
      <a:accent4>
        <a:srgbClr val="6F6F93"/>
      </a:accent4>
      <a:accent5>
        <a:srgbClr val="D9DBC6"/>
      </a:accent5>
      <a:accent6>
        <a:srgbClr val="5C5C8A"/>
      </a:accent6>
      <a:hlink>
        <a:srgbClr val="C09E4A"/>
      </a:hlink>
      <a:folHlink>
        <a:srgbClr val="006666"/>
      </a:folHlink>
    </a:clrScheme>
    <a:fontScheme name="Company Meeting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alt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ompany Meeting 1">
        <a:dk1>
          <a:srgbClr val="8383AD"/>
        </a:dk1>
        <a:lt1>
          <a:srgbClr val="FEFED6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EFEE8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2">
        <a:dk1>
          <a:srgbClr val="8383AD"/>
        </a:dk1>
        <a:lt1>
          <a:srgbClr val="FFFFFF"/>
        </a:lt1>
        <a:dk2>
          <a:srgbClr val="404176"/>
        </a:dk2>
        <a:lt2>
          <a:srgbClr val="969696"/>
        </a:lt2>
        <a:accent1>
          <a:srgbClr val="BABE90"/>
        </a:accent1>
        <a:accent2>
          <a:srgbClr val="666699"/>
        </a:accent2>
        <a:accent3>
          <a:srgbClr val="FFFFFF"/>
        </a:accent3>
        <a:accent4>
          <a:srgbClr val="6F6F9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3">
        <a:dk1>
          <a:srgbClr val="4D4D4D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5F5F5F"/>
        </a:accent2>
        <a:accent3>
          <a:srgbClr val="FFFFFF"/>
        </a:accent3>
        <a:accent4>
          <a:srgbClr val="404040"/>
        </a:accent4>
        <a:accent5>
          <a:srgbClr val="EBEBEB"/>
        </a:accent5>
        <a:accent6>
          <a:srgbClr val="555555"/>
        </a:accent6>
        <a:hlink>
          <a:srgbClr val="C0C0C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4">
        <a:dk1>
          <a:srgbClr val="424262"/>
        </a:dk1>
        <a:lt1>
          <a:srgbClr val="FFFFFF"/>
        </a:lt1>
        <a:dk2>
          <a:srgbClr val="22659C"/>
        </a:dk2>
        <a:lt2>
          <a:srgbClr val="A4AEC2"/>
        </a:lt2>
        <a:accent1>
          <a:srgbClr val="B1C7E7"/>
        </a:accent1>
        <a:accent2>
          <a:srgbClr val="494983"/>
        </a:accent2>
        <a:accent3>
          <a:srgbClr val="FFFFFF"/>
        </a:accent3>
        <a:accent4>
          <a:srgbClr val="373753"/>
        </a:accent4>
        <a:accent5>
          <a:srgbClr val="D5E0F1"/>
        </a:accent5>
        <a:accent6>
          <a:srgbClr val="414176"/>
        </a:accent6>
        <a:hlink>
          <a:srgbClr val="6EADC4"/>
        </a:hlink>
        <a:folHlink>
          <a:srgbClr val="3E688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5">
        <a:dk1>
          <a:srgbClr val="000000"/>
        </a:dk1>
        <a:lt1>
          <a:srgbClr val="FFFFFF"/>
        </a:lt1>
        <a:dk2>
          <a:srgbClr val="404176"/>
        </a:dk2>
        <a:lt2>
          <a:srgbClr val="969696"/>
        </a:lt2>
        <a:accent1>
          <a:srgbClr val="B4CD81"/>
        </a:accent1>
        <a:accent2>
          <a:srgbClr val="717EB5"/>
        </a:accent2>
        <a:accent3>
          <a:srgbClr val="FFFFFF"/>
        </a:accent3>
        <a:accent4>
          <a:srgbClr val="000000"/>
        </a:accent4>
        <a:accent5>
          <a:srgbClr val="D6E3C1"/>
        </a:accent5>
        <a:accent6>
          <a:srgbClr val="6672A4"/>
        </a:accent6>
        <a:hlink>
          <a:srgbClr val="D793C2"/>
        </a:hlink>
        <a:folHlink>
          <a:srgbClr val="8267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ny Meeting 6">
        <a:dk1>
          <a:srgbClr val="111111"/>
        </a:dk1>
        <a:lt1>
          <a:srgbClr val="FAF5D2"/>
        </a:lt1>
        <a:dk2>
          <a:srgbClr val="4D4D4D"/>
        </a:dk2>
        <a:lt2>
          <a:srgbClr val="D0C59E"/>
        </a:lt2>
        <a:accent1>
          <a:srgbClr val="BABE90"/>
        </a:accent1>
        <a:accent2>
          <a:srgbClr val="666699"/>
        </a:accent2>
        <a:accent3>
          <a:srgbClr val="B2B2B2"/>
        </a:accent3>
        <a:accent4>
          <a:srgbClr val="D6D1B3"/>
        </a:accent4>
        <a:accent5>
          <a:srgbClr val="D9DBC6"/>
        </a:accent5>
        <a:accent6>
          <a:srgbClr val="5C5C8A"/>
        </a:accent6>
        <a:hlink>
          <a:srgbClr val="C09E4A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17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Действия с десятичными дробями .ppts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1_Действия с десятичными дробями .ppts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2_Действия с десятичными дробями .ppts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1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19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6.xml><?xml version="1.0" encoding="utf-8"?>
<a:theme xmlns:a="http://schemas.openxmlformats.org/drawingml/2006/main" name="20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2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8.xml><?xml version="1.0" encoding="utf-8"?>
<a:theme xmlns:a="http://schemas.openxmlformats.org/drawingml/2006/main" name="2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9.xml><?xml version="1.0" encoding="utf-8"?>
<a:theme xmlns:a="http://schemas.openxmlformats.org/drawingml/2006/main" name="22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0.xml><?xml version="1.0" encoding="utf-8"?>
<a:theme xmlns:a="http://schemas.openxmlformats.org/drawingml/2006/main" name="23_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1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2.xml><?xml version="1.0" encoding="utf-8"?>
<a:theme xmlns:a="http://schemas.openxmlformats.org/drawingml/2006/main" name="1_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3.xml><?xml version="1.0" encoding="utf-8"?>
<a:theme xmlns:a="http://schemas.openxmlformats.org/drawingml/2006/main" name="Пастель">
  <a:themeElements>
    <a:clrScheme name="Пастель 3">
      <a:dk1>
        <a:srgbClr val="000000"/>
      </a:dk1>
      <a:lt1>
        <a:srgbClr val="FFFFFF"/>
      </a:lt1>
      <a:dk2>
        <a:srgbClr val="000000"/>
      </a:dk2>
      <a:lt2>
        <a:srgbClr val="3399FF"/>
      </a:lt2>
      <a:accent1>
        <a:srgbClr val="CCECFF"/>
      </a:accent1>
      <a:accent2>
        <a:srgbClr val="008080"/>
      </a:accent2>
      <a:accent3>
        <a:srgbClr val="FFFFFF"/>
      </a:accent3>
      <a:accent4>
        <a:srgbClr val="000000"/>
      </a:accent4>
      <a:accent5>
        <a:srgbClr val="E2F4FF"/>
      </a:accent5>
      <a:accent6>
        <a:srgbClr val="007373"/>
      </a:accent6>
      <a:hlink>
        <a:srgbClr val="009999"/>
      </a:hlink>
      <a:folHlink>
        <a:srgbClr val="3366CC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1_Пастель">
  <a:themeElements>
    <a:clrScheme name="Пастель 3">
      <a:dk1>
        <a:srgbClr val="000000"/>
      </a:dk1>
      <a:lt1>
        <a:srgbClr val="FFFFFF"/>
      </a:lt1>
      <a:dk2>
        <a:srgbClr val="000000"/>
      </a:dk2>
      <a:lt2>
        <a:srgbClr val="3399FF"/>
      </a:lt2>
      <a:accent1>
        <a:srgbClr val="CCECFF"/>
      </a:accent1>
      <a:accent2>
        <a:srgbClr val="008080"/>
      </a:accent2>
      <a:accent3>
        <a:srgbClr val="FFFFFF"/>
      </a:accent3>
      <a:accent4>
        <a:srgbClr val="000000"/>
      </a:accent4>
      <a:accent5>
        <a:srgbClr val="E2F4FF"/>
      </a:accent5>
      <a:accent6>
        <a:srgbClr val="007373"/>
      </a:accent6>
      <a:hlink>
        <a:srgbClr val="009999"/>
      </a:hlink>
      <a:folHlink>
        <a:srgbClr val="3366CC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2_Пастель">
  <a:themeElements>
    <a:clrScheme name="Пастель 3">
      <a:dk1>
        <a:srgbClr val="000000"/>
      </a:dk1>
      <a:lt1>
        <a:srgbClr val="FFFFFF"/>
      </a:lt1>
      <a:dk2>
        <a:srgbClr val="000000"/>
      </a:dk2>
      <a:lt2>
        <a:srgbClr val="3399FF"/>
      </a:lt2>
      <a:accent1>
        <a:srgbClr val="CCECFF"/>
      </a:accent1>
      <a:accent2>
        <a:srgbClr val="008080"/>
      </a:accent2>
      <a:accent3>
        <a:srgbClr val="FFFFFF"/>
      </a:accent3>
      <a:accent4>
        <a:srgbClr val="000000"/>
      </a:accent4>
      <a:accent5>
        <a:srgbClr val="E2F4FF"/>
      </a:accent5>
      <a:accent6>
        <a:srgbClr val="007373"/>
      </a:accent6>
      <a:hlink>
        <a:srgbClr val="009999"/>
      </a:hlink>
      <a:folHlink>
        <a:srgbClr val="3366CC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2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2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9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Занавес">
  <a:themeElements>
    <a:clrScheme name="Занавес 6">
      <a:dk1>
        <a:srgbClr val="0A6866"/>
      </a:dk1>
      <a:lt1>
        <a:srgbClr val="FFFFFF"/>
      </a:lt1>
      <a:dk2>
        <a:srgbClr val="0D8784"/>
      </a:dk2>
      <a:lt2>
        <a:srgbClr val="B8DEC6"/>
      </a:lt2>
      <a:accent1>
        <a:srgbClr val="3C7652"/>
      </a:accent1>
      <a:accent2>
        <a:srgbClr val="005250"/>
      </a:accent2>
      <a:accent3>
        <a:srgbClr val="AAC3C2"/>
      </a:accent3>
      <a:accent4>
        <a:srgbClr val="DADADA"/>
      </a:accent4>
      <a:accent5>
        <a:srgbClr val="AFBDB3"/>
      </a:accent5>
      <a:accent6>
        <a:srgbClr val="004948"/>
      </a:accent6>
      <a:hlink>
        <a:srgbClr val="00E0A5"/>
      </a:hlink>
      <a:folHlink>
        <a:srgbClr val="00CCFF"/>
      </a:folHlink>
    </a:clrScheme>
    <a:fontScheme name="Занавес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Занавес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Занавес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Занавес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0.xml><?xml version="1.0" encoding="utf-8"?>
<a:theme xmlns:a="http://schemas.openxmlformats.org/drawingml/2006/main" name="Кимоно">
  <a:themeElements>
    <a:clrScheme name="Кимоно 6">
      <a:dk1>
        <a:srgbClr val="000000"/>
      </a:dk1>
      <a:lt1>
        <a:srgbClr val="D9EFE0"/>
      </a:lt1>
      <a:dk2>
        <a:srgbClr val="30605A"/>
      </a:dk2>
      <a:lt2>
        <a:srgbClr val="15331E"/>
      </a:lt2>
      <a:accent1>
        <a:srgbClr val="A4C6BA"/>
      </a:accent1>
      <a:accent2>
        <a:srgbClr val="558F7D"/>
      </a:accent2>
      <a:accent3>
        <a:srgbClr val="E9F6ED"/>
      </a:accent3>
      <a:accent4>
        <a:srgbClr val="000000"/>
      </a:accent4>
      <a:accent5>
        <a:srgbClr val="CFDFD9"/>
      </a:accent5>
      <a:accent6>
        <a:srgbClr val="4C8171"/>
      </a:accent6>
      <a:hlink>
        <a:srgbClr val="C1C177"/>
      </a:hlink>
      <a:folHlink>
        <a:srgbClr val="A08F5E"/>
      </a:folHlink>
    </a:clrScheme>
    <a:fontScheme name="Кимон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Кимоно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1.xml><?xml version="1.0" encoding="utf-8"?>
<a:theme xmlns:a="http://schemas.openxmlformats.org/drawingml/2006/main" name="1_Кимоно">
  <a:themeElements>
    <a:clrScheme name="Кимоно 6">
      <a:dk1>
        <a:srgbClr val="000000"/>
      </a:dk1>
      <a:lt1>
        <a:srgbClr val="D9EFE0"/>
      </a:lt1>
      <a:dk2>
        <a:srgbClr val="30605A"/>
      </a:dk2>
      <a:lt2>
        <a:srgbClr val="15331E"/>
      </a:lt2>
      <a:accent1>
        <a:srgbClr val="A4C6BA"/>
      </a:accent1>
      <a:accent2>
        <a:srgbClr val="558F7D"/>
      </a:accent2>
      <a:accent3>
        <a:srgbClr val="E9F6ED"/>
      </a:accent3>
      <a:accent4>
        <a:srgbClr val="000000"/>
      </a:accent4>
      <a:accent5>
        <a:srgbClr val="CFDFD9"/>
      </a:accent5>
      <a:accent6>
        <a:srgbClr val="4C8171"/>
      </a:accent6>
      <a:hlink>
        <a:srgbClr val="C1C177"/>
      </a:hlink>
      <a:folHlink>
        <a:srgbClr val="A08F5E"/>
      </a:folHlink>
    </a:clrScheme>
    <a:fontScheme name="Кимон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Кимоно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2.xml><?xml version="1.0" encoding="utf-8"?>
<a:theme xmlns:a="http://schemas.openxmlformats.org/drawingml/2006/main" name="2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1932</Words>
  <Application>Microsoft Office PowerPoint</Application>
  <PresentationFormat>Широкоэкранный</PresentationFormat>
  <Paragraphs>614</Paragraphs>
  <Slides>60</Slides>
  <Notes>18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52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60</vt:i4>
      </vt:variant>
    </vt:vector>
  </HeadingPairs>
  <TitlesOfParts>
    <vt:vector size="130" baseType="lpstr">
      <vt:lpstr>Arial Unicode MS</vt:lpstr>
      <vt:lpstr>MS Gothic</vt:lpstr>
      <vt:lpstr>MS Gothic</vt:lpstr>
      <vt:lpstr>Arial</vt:lpstr>
      <vt:lpstr>Calibri</vt:lpstr>
      <vt:lpstr>Calibri Light</vt:lpstr>
      <vt:lpstr>Century Schoolbook</vt:lpstr>
      <vt:lpstr>Comic Sans MS</vt:lpstr>
      <vt:lpstr>Constantia</vt:lpstr>
      <vt:lpstr>Georgia</vt:lpstr>
      <vt:lpstr>Impact</vt:lpstr>
      <vt:lpstr>Monotype Corsiva</vt:lpstr>
      <vt:lpstr>Tahoma</vt:lpstr>
      <vt:lpstr>Times New Roman</vt:lpstr>
      <vt:lpstr>Wingdings</vt:lpstr>
      <vt:lpstr>Wingdings 2</vt:lpstr>
      <vt:lpstr>Тема Office</vt:lpstr>
      <vt:lpstr>Оформление по умолчанию</vt:lpstr>
      <vt:lpstr>1_Оформление по умолчанию</vt:lpstr>
      <vt:lpstr>2_Оформление по умолчанию</vt:lpstr>
      <vt:lpstr>3_Оформление по умолчанию</vt:lpstr>
      <vt:lpstr>4_Оформление по умолчанию</vt:lpstr>
      <vt:lpstr>5_Оформление по умолчанию</vt:lpstr>
      <vt:lpstr>6_Оформление по умолчанию</vt:lpstr>
      <vt:lpstr>7_Оформление по умолчанию</vt:lpstr>
      <vt:lpstr>8_Оформление по умолчанию</vt:lpstr>
      <vt:lpstr>9_Оформление по умолчанию</vt:lpstr>
      <vt:lpstr>10_Оформление по умолчанию</vt:lpstr>
      <vt:lpstr>11_Оформление по умолчанию</vt:lpstr>
      <vt:lpstr>12_Оформление по умолчанию</vt:lpstr>
      <vt:lpstr>13_Оформление по умолчанию</vt:lpstr>
      <vt:lpstr>14_Оформление по умолчанию</vt:lpstr>
      <vt:lpstr>15_Оформление по умолчанию</vt:lpstr>
      <vt:lpstr>1_Тема Office</vt:lpstr>
      <vt:lpstr>16_Оформление по умолчанию</vt:lpstr>
      <vt:lpstr>Company Meeting</vt:lpstr>
      <vt:lpstr>1_Company Meeting</vt:lpstr>
      <vt:lpstr>2_Company Meeting</vt:lpstr>
      <vt:lpstr>2_Тема Office</vt:lpstr>
      <vt:lpstr>3_Тема Office</vt:lpstr>
      <vt:lpstr>4_Тема Office</vt:lpstr>
      <vt:lpstr>5_Тема Office</vt:lpstr>
      <vt:lpstr>6_Тема Office</vt:lpstr>
      <vt:lpstr>17_Оформление по умолчанию</vt:lpstr>
      <vt:lpstr>7_Тема Office</vt:lpstr>
      <vt:lpstr>8_Тема Office</vt:lpstr>
      <vt:lpstr>Действия с десятичными дробями .ppts</vt:lpstr>
      <vt:lpstr>1_Действия с десятичными дробями .ppts</vt:lpstr>
      <vt:lpstr>2_Действия с десятичными дробями .ppts</vt:lpstr>
      <vt:lpstr>18_Оформление по умолчанию</vt:lpstr>
      <vt:lpstr>19_Оформление по умолчанию</vt:lpstr>
      <vt:lpstr>20_Оформление по умолчанию</vt:lpstr>
      <vt:lpstr>21_Оформление по умолчанию</vt:lpstr>
      <vt:lpstr>24_Оформление по умолчанию</vt:lpstr>
      <vt:lpstr>22_Оформление по умолчанию</vt:lpstr>
      <vt:lpstr>23_Оформление по умолчанию</vt:lpstr>
      <vt:lpstr>Текстура</vt:lpstr>
      <vt:lpstr>1_Текстура</vt:lpstr>
      <vt:lpstr>Пастель</vt:lpstr>
      <vt:lpstr>1_Пастель</vt:lpstr>
      <vt:lpstr>2_Пастель</vt:lpstr>
      <vt:lpstr>25_Оформление по умолчанию</vt:lpstr>
      <vt:lpstr>26_Оформление по умолчанию</vt:lpstr>
      <vt:lpstr>9_Тема Office</vt:lpstr>
      <vt:lpstr>Занавес</vt:lpstr>
      <vt:lpstr>Кимоно</vt:lpstr>
      <vt:lpstr>1_Кимоно</vt:lpstr>
      <vt:lpstr>27_Оформление по умолчанию</vt:lpstr>
      <vt:lpstr>Документ</vt:lpstr>
      <vt:lpstr>Формула</vt:lpstr>
      <vt:lpstr>Презентация PowerPoint</vt:lpstr>
      <vt:lpstr>Презентация PowerPoint</vt:lpstr>
      <vt:lpstr>Презентация PowerPoint</vt:lpstr>
      <vt:lpstr>Что нового мы узнаем на уроке?</vt:lpstr>
      <vt:lpstr>Презентация PowerPoint</vt:lpstr>
      <vt:lpstr>Тренажёр по теме «Натуральные числа»</vt:lpstr>
      <vt:lpstr>Как обычно называются цифры  0, 1, 2, 3, 4, 5, 6, 7, 8, 9 ?</vt:lpstr>
      <vt:lpstr>Презентация PowerPoint</vt:lpstr>
      <vt:lpstr>Презентация PowerPoint</vt:lpstr>
      <vt:lpstr>Презентация PowerPoint</vt:lpstr>
      <vt:lpstr>Зарядка для глаз</vt:lpstr>
      <vt:lpstr>Презентация PowerPoint</vt:lpstr>
      <vt:lpstr>Презентация PowerPoint</vt:lpstr>
      <vt:lpstr>Презентация PowerPoint</vt:lpstr>
      <vt:lpstr>Презентация PowerPoint</vt:lpstr>
      <vt:lpstr>Детективное агентство «…»</vt:lpstr>
      <vt:lpstr>Детектив должен уметь сосредотачиваться  и быть внимательным.</vt:lpstr>
      <vt:lpstr>Презентация PowerPoint</vt:lpstr>
      <vt:lpstr>Презентация PowerPoint</vt:lpstr>
      <vt:lpstr>Презентация PowerPoint</vt:lpstr>
      <vt:lpstr>Презентация PowerPoint</vt:lpstr>
      <vt:lpstr>Поставь себе оценку:</vt:lpstr>
      <vt:lpstr>Презентация PowerPoint</vt:lpstr>
      <vt:lpstr>Решение.</vt:lpstr>
      <vt:lpstr>Презентация PowerPoint</vt:lpstr>
      <vt:lpstr>Графический диктант №2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Сравните дроби и вы узнаете чья масса тела больше.</vt:lpstr>
      <vt:lpstr>Презентация PowerPoint</vt:lpstr>
      <vt:lpstr>             Практические       задания  </vt:lpstr>
      <vt:lpstr>На рисунке изображены пять квадратов, составленных из шестнадцати спичек. Переставьте три спички так, чтобы получилось четыре одинаковых квадрата. </vt:lpstr>
      <vt:lpstr>Ответ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Старинные русские монеты, достоинством меньше одной копейки </vt:lpstr>
      <vt:lpstr>Презентация PowerPoint</vt:lpstr>
      <vt:lpstr>Презентация PowerPoint</vt:lpstr>
      <vt:lpstr>Презентация PowerPoint</vt:lpstr>
      <vt:lpstr>Задача.</vt:lpstr>
      <vt:lpstr>1 Упражнение на развитие памяти: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Наталья</cp:lastModifiedBy>
  <cp:revision>15</cp:revision>
  <dcterms:created xsi:type="dcterms:W3CDTF">2017-01-17T15:11:07Z</dcterms:created>
  <dcterms:modified xsi:type="dcterms:W3CDTF">2017-04-05T03:19:16Z</dcterms:modified>
</cp:coreProperties>
</file>