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1BA9A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A39D055-B051-4C19-9B4F-98368CDAAA94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36EC181-5A5A-4E58-96D4-5C6DF569B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15304" cy="5857892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  <a:t/>
            </a:r>
            <a:b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</a:br>
            <a: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  <a:t/>
            </a:r>
            <a:b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</a:br>
            <a: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  <a:t/>
            </a:r>
            <a:b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</a:br>
            <a: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  <a:t/>
            </a:r>
            <a:br>
              <a:rPr lang="ru-RU" sz="6000" dirty="0" smtClean="0">
                <a:solidFill>
                  <a:srgbClr val="1BA9A9"/>
                </a:solidFill>
                <a:latin typeface="Constantia" pitchFamily="18" charset="0"/>
              </a:rPr>
            </a:br>
            <a:r>
              <a:rPr lang="en-US" sz="6000" dirty="0" smtClean="0">
                <a:solidFill>
                  <a:srgbClr val="1BA9A9"/>
                </a:solidFill>
                <a:latin typeface="Constantia" pitchFamily="18" charset="0"/>
              </a:rPr>
              <a:t>“</a:t>
            </a:r>
            <a:r>
              <a:rPr lang="en-US" sz="6000" dirty="0" smtClean="0">
                <a:solidFill>
                  <a:srgbClr val="1BA9A9"/>
                </a:solidFill>
                <a:latin typeface="Constantia" pitchFamily="18" charset="0"/>
              </a:rPr>
              <a:t>A man’s feet must be planted in the country, but his eyes should survey the world”. </a:t>
            </a:r>
            <a:endParaRPr lang="ru-RU" sz="6000" dirty="0">
              <a:solidFill>
                <a:srgbClr val="1BA9A9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214422"/>
          <a:ext cx="7643866" cy="4786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222"/>
                <a:gridCol w="2714644"/>
              </a:tblGrid>
              <a:tr h="4786346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Louvre Museum             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British Museum                           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Metropolitan Museum of Art                  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Vatican Museums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National Folk Museum of Korea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Museum of Natural History 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Hermitage Museum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Vatican City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London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Seoul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Vienna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New York City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Paris</a:t>
                      </a:r>
                      <a:endParaRPr kumimoji="0" lang="ru-RU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St. Petersburg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43130" y="142852"/>
            <a:ext cx="9187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Match museums and cities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7467600" cy="662473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1. </a:t>
            </a:r>
            <a:r>
              <a:rPr lang="en-US" sz="1800" u="sng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cs typeface="Mangal" pitchFamily="2"/>
              </a:rPr>
              <a:t>What does National Folk Museum of Korea illustrate?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a)the history of traditional life of the Korean people</a:t>
            </a:r>
          </a:p>
          <a:p>
            <a:pPr marL="0" lvl="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b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)everyday problems in Korea</a:t>
            </a:r>
          </a:p>
          <a:p>
            <a:pPr marL="0" lvl="0" indent="0">
              <a:buNone/>
            </a:pPr>
            <a:r>
              <a:rPr lang="en-US" sz="1800" dirty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c</a:t>
            </a: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)the culture of Korea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2. </a:t>
            </a:r>
            <a:r>
              <a:rPr lang="en-US" sz="1800" u="sng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cs typeface="Mangal" pitchFamily="2"/>
              </a:rPr>
              <a:t>Where is Louvre Museum situated?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a)on the left back of the river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b)in the center of the city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c)on the right back of the river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3. </a:t>
            </a:r>
            <a:r>
              <a:rPr lang="en-US" sz="1800" u="sng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cs typeface="Mangal" pitchFamily="2"/>
              </a:rPr>
              <a:t>What’s the largest Art Museum in the USA?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a)Louvre Museum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b)Metropolitan Museum of Art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c)Museum of Natural History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4. </a:t>
            </a:r>
            <a:r>
              <a:rPr lang="en-US" sz="1800" u="sng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cs typeface="Mangal" pitchFamily="2"/>
              </a:rPr>
              <a:t>When was British Museum founded?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a)1753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b)1755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c)1853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5. </a:t>
            </a:r>
            <a:r>
              <a:rPr lang="en-US" sz="1800" u="sng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cs typeface="Mangal" pitchFamily="2"/>
              </a:rPr>
              <a:t>Who founded Hermitage Museum?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a)King Arthur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b)Katherine the Great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Arial Black" pitchFamily="34" charset="0"/>
                <a:cs typeface="Mangal" pitchFamily="2"/>
              </a:rPr>
              <a:t>c)Elizabeth I</a:t>
            </a:r>
            <a:endParaRPr lang="ru-RU" sz="1800" dirty="0">
              <a:solidFill>
                <a:srgbClr val="0070C0"/>
              </a:solidFill>
              <a:latin typeface="Arial Black" pitchFamily="34" charset="0"/>
              <a:cs typeface="Mangal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161</TotalTime>
  <Words>139</Words>
  <Application>Microsoft Office PowerPoint</Application>
  <PresentationFormat>Экран (4:3)</PresentationFormat>
  <Paragraphs>36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    “A man’s feet must be planted in the country, but his eyes should survey the world”. </vt:lpstr>
      <vt:lpstr>Слайд 2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 man’s feet must be planted in the country, but his eyes should survey the world”. </dc:title>
  <dc:creator>Admin</dc:creator>
  <cp:lastModifiedBy>В</cp:lastModifiedBy>
  <cp:revision>12</cp:revision>
  <dcterms:created xsi:type="dcterms:W3CDTF">2015-11-04T06:22:10Z</dcterms:created>
  <dcterms:modified xsi:type="dcterms:W3CDTF">2016-02-14T16:17:42Z</dcterms:modified>
</cp:coreProperties>
</file>