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8" r:id="rId5"/>
    <p:sldId id="259" r:id="rId6"/>
    <p:sldId id="260"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1BA9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A39D055-B051-4C19-9B4F-98368CDAAA94}" type="datetimeFigureOut">
              <a:rPr lang="ru-RU" smtClean="0"/>
              <a:pPr/>
              <a:t>05.11.2015</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536EC181-5A5A-4E58-96D4-5C6DF569BE89}"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A39D055-B051-4C19-9B4F-98368CDAAA94}" type="datetimeFigureOut">
              <a:rPr lang="ru-RU" smtClean="0"/>
              <a:pPr/>
              <a:t>05.11.2015</a:t>
            </a:fld>
            <a:endParaRPr lang="ru-RU"/>
          </a:p>
        </p:txBody>
      </p:sp>
      <p:sp>
        <p:nvSpPr>
          <p:cNvPr id="9" name="Номер слайда 8"/>
          <p:cNvSpPr>
            <a:spLocks noGrp="1"/>
          </p:cNvSpPr>
          <p:nvPr>
            <p:ph type="sldNum" sz="quarter" idx="15"/>
          </p:nvPr>
        </p:nvSpPr>
        <p:spPr/>
        <p:txBody>
          <a:bodyPr rtlCol="0"/>
          <a:lstStyle/>
          <a:p>
            <a:fld id="{536EC181-5A5A-4E58-96D4-5C6DF569BE89}"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A39D055-B051-4C19-9B4F-98368CDAAA94}" type="datetimeFigureOut">
              <a:rPr lang="ru-RU" smtClean="0"/>
              <a:pPr/>
              <a:t>05.11.2015</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536EC181-5A5A-4E58-96D4-5C6DF569BE89}"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A39D055-B051-4C19-9B4F-98368CDAAA94}" type="datetimeFigureOut">
              <a:rPr lang="ru-RU" smtClean="0"/>
              <a:pPr/>
              <a:t>05.11.2015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36EC181-5A5A-4E58-96D4-5C6DF569BE89}"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A39D055-B051-4C19-9B4F-98368CDAAA94}" type="datetimeFigureOut">
              <a:rPr lang="ru-RU" smtClean="0"/>
              <a:pPr/>
              <a:t>05.11.2015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36EC181-5A5A-4E58-96D4-5C6DF569BE89}"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A39D055-B051-4C19-9B4F-98368CDAAA94}" type="datetimeFigureOut">
              <a:rPr lang="ru-RU" smtClean="0"/>
              <a:pPr/>
              <a:t>05.11.2015</a:t>
            </a:fld>
            <a:endParaRPr lang="ru-RU"/>
          </a:p>
        </p:txBody>
      </p:sp>
      <p:sp>
        <p:nvSpPr>
          <p:cNvPr id="7" name="Номер слайда 6"/>
          <p:cNvSpPr>
            <a:spLocks noGrp="1"/>
          </p:cNvSpPr>
          <p:nvPr>
            <p:ph type="sldNum" sz="quarter" idx="11"/>
          </p:nvPr>
        </p:nvSpPr>
        <p:spPr/>
        <p:txBody>
          <a:bodyPr rtlCol="0"/>
          <a:lstStyle/>
          <a:p>
            <a:fld id="{536EC181-5A5A-4E58-96D4-5C6DF569BE89}"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A39D055-B051-4C19-9B4F-98368CDAAA94}" type="datetimeFigureOut">
              <a:rPr lang="ru-RU" smtClean="0"/>
              <a:pPr/>
              <a:t>05.11.2015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36EC181-5A5A-4E58-96D4-5C6DF569BE8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A39D055-B051-4C19-9B4F-98368CDAAA94}" type="datetimeFigureOut">
              <a:rPr lang="ru-RU" smtClean="0"/>
              <a:pPr/>
              <a:t>05.11.2015</a:t>
            </a:fld>
            <a:endParaRPr lang="ru-RU"/>
          </a:p>
        </p:txBody>
      </p:sp>
      <p:sp>
        <p:nvSpPr>
          <p:cNvPr id="22" name="Номер слайда 21"/>
          <p:cNvSpPr>
            <a:spLocks noGrp="1"/>
          </p:cNvSpPr>
          <p:nvPr>
            <p:ph type="sldNum" sz="quarter" idx="15"/>
          </p:nvPr>
        </p:nvSpPr>
        <p:spPr/>
        <p:txBody>
          <a:bodyPr rtlCol="0"/>
          <a:lstStyle/>
          <a:p>
            <a:fld id="{536EC181-5A5A-4E58-96D4-5C6DF569BE89}"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A39D055-B051-4C19-9B4F-98368CDAAA94}" type="datetimeFigureOut">
              <a:rPr lang="ru-RU" smtClean="0"/>
              <a:pPr/>
              <a:t>05.11.2015</a:t>
            </a:fld>
            <a:endParaRPr lang="ru-RU"/>
          </a:p>
        </p:txBody>
      </p:sp>
      <p:sp>
        <p:nvSpPr>
          <p:cNvPr id="18" name="Номер слайда 17"/>
          <p:cNvSpPr>
            <a:spLocks noGrp="1"/>
          </p:cNvSpPr>
          <p:nvPr>
            <p:ph type="sldNum" sz="quarter" idx="11"/>
          </p:nvPr>
        </p:nvSpPr>
        <p:spPr/>
        <p:txBody>
          <a:bodyPr rtlCol="0"/>
          <a:lstStyle/>
          <a:p>
            <a:fld id="{536EC181-5A5A-4E58-96D4-5C6DF569BE89}"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A39D055-B051-4C19-9B4F-98368CDAAA94}" type="datetimeFigureOut">
              <a:rPr lang="ru-RU" smtClean="0"/>
              <a:pPr/>
              <a:t>05.11.2015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6EC181-5A5A-4E58-96D4-5C6DF569BE8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A39D055-B051-4C19-9B4F-98368CDAAA94}" type="datetimeFigureOut">
              <a:rPr lang="ru-RU" smtClean="0"/>
              <a:pPr/>
              <a:t>05.11.2015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36EC181-5A5A-4E58-96D4-5C6DF569BE89}"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D8043A9E-BEF2-4194-921D-241EA9CB2EAC}" type="datetimeFigureOut">
              <a:rPr lang="ru-RU"/>
              <a:pPr>
                <a:defRPr/>
              </a:pPr>
              <a:t>05.11.2015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F0F5963A-9E4A-459A-B1B4-5627568EEFF1}" type="slidenum">
              <a:rPr lang="ru-RU"/>
              <a:pPr>
                <a:defRPr/>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48079E29-DCC6-4D49-B5F5-EFF997832EC0}" type="datetimeFigureOut">
              <a:rPr lang="ru-RU"/>
              <a:pPr>
                <a:defRPr/>
              </a:pPr>
              <a:t>05.11.2015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FC5AF35-CD5D-4B7D-841E-FC0E6EF2DB32}" type="slidenum">
              <a:rPr lang="ru-RU"/>
              <a:pPr>
                <a:defRPr/>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BE8ABB6E-5FDF-47F2-B78E-B30DB0910676}" type="datetimeFigureOut">
              <a:rPr lang="ru-RU"/>
              <a:pPr>
                <a:defRPr/>
              </a:pPr>
              <a:t>05.11.2015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2028A669-26CD-4BA4-A996-B39C5B2B7482}"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9"/>
          <p:cNvSpPr>
            <a:spLocks noGrp="1"/>
          </p:cNvSpPr>
          <p:nvPr>
            <p:ph type="dt" sz="half" idx="10"/>
          </p:nvPr>
        </p:nvSpPr>
        <p:spPr/>
        <p:txBody>
          <a:bodyPr/>
          <a:lstStyle>
            <a:lvl1pPr>
              <a:defRPr/>
            </a:lvl1pPr>
          </a:lstStyle>
          <a:p>
            <a:pPr>
              <a:defRPr/>
            </a:pPr>
            <a:fld id="{3ABE60EF-4670-4672-AC7F-F200FB51F9F2}" type="datetimeFigureOut">
              <a:rPr lang="ru-RU"/>
              <a:pPr>
                <a:defRPr/>
              </a:pPr>
              <a:t>05.11.2015</a:t>
            </a:fld>
            <a:endParaRPr lang="ru-RU"/>
          </a:p>
        </p:txBody>
      </p:sp>
      <p:sp>
        <p:nvSpPr>
          <p:cNvPr id="8" name="Нижний колонтитул 21"/>
          <p:cNvSpPr>
            <a:spLocks noGrp="1"/>
          </p:cNvSpPr>
          <p:nvPr>
            <p:ph type="ftr" sz="quarter" idx="11"/>
          </p:nvPr>
        </p:nvSpPr>
        <p:spPr/>
        <p:txBody>
          <a:bodyPr/>
          <a:lstStyle>
            <a:lvl1pPr>
              <a:defRPr/>
            </a:lvl1pPr>
          </a:lstStyle>
          <a:p>
            <a:pPr>
              <a:defRPr/>
            </a:pPr>
            <a:endParaRPr lang="ru-RU"/>
          </a:p>
        </p:txBody>
      </p:sp>
      <p:sp>
        <p:nvSpPr>
          <p:cNvPr id="9" name="Номер слайда 17"/>
          <p:cNvSpPr>
            <a:spLocks noGrp="1"/>
          </p:cNvSpPr>
          <p:nvPr>
            <p:ph type="sldNum" sz="quarter" idx="12"/>
          </p:nvPr>
        </p:nvSpPr>
        <p:spPr/>
        <p:txBody>
          <a:bodyPr/>
          <a:lstStyle>
            <a:lvl1pPr>
              <a:defRPr/>
            </a:lvl1pPr>
          </a:lstStyle>
          <a:p>
            <a:pPr>
              <a:defRPr/>
            </a:pPr>
            <a:fld id="{34DA50B8-FB9C-470B-A93D-A57FAA812752}"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Дата 9"/>
          <p:cNvSpPr>
            <a:spLocks noGrp="1"/>
          </p:cNvSpPr>
          <p:nvPr>
            <p:ph type="dt" sz="half" idx="10"/>
          </p:nvPr>
        </p:nvSpPr>
        <p:spPr/>
        <p:txBody>
          <a:bodyPr/>
          <a:lstStyle>
            <a:lvl1pPr>
              <a:defRPr/>
            </a:lvl1pPr>
          </a:lstStyle>
          <a:p>
            <a:pPr>
              <a:defRPr/>
            </a:pPr>
            <a:fld id="{7F2B6831-D9FD-4D16-93DF-07139FD4E616}" type="datetimeFigureOut">
              <a:rPr lang="ru-RU"/>
              <a:pPr>
                <a:defRPr/>
              </a:pPr>
              <a:t>05.11.2015</a:t>
            </a:fld>
            <a:endParaRPr lang="ru-RU"/>
          </a:p>
        </p:txBody>
      </p:sp>
      <p:sp>
        <p:nvSpPr>
          <p:cNvPr id="4" name="Нижний колонтитул 21"/>
          <p:cNvSpPr>
            <a:spLocks noGrp="1"/>
          </p:cNvSpPr>
          <p:nvPr>
            <p:ph type="ftr" sz="quarter" idx="11"/>
          </p:nvPr>
        </p:nvSpPr>
        <p:spPr/>
        <p:txBody>
          <a:bodyPr/>
          <a:lstStyle>
            <a:lvl1pPr>
              <a:defRPr/>
            </a:lvl1pPr>
          </a:lstStyle>
          <a:p>
            <a:pPr>
              <a:defRPr/>
            </a:pPr>
            <a:endParaRPr lang="ru-RU"/>
          </a:p>
        </p:txBody>
      </p:sp>
      <p:sp>
        <p:nvSpPr>
          <p:cNvPr id="5" name="Номер слайда 17"/>
          <p:cNvSpPr>
            <a:spLocks noGrp="1"/>
          </p:cNvSpPr>
          <p:nvPr>
            <p:ph type="sldNum" sz="quarter" idx="12"/>
          </p:nvPr>
        </p:nvSpPr>
        <p:spPr/>
        <p:txBody>
          <a:bodyPr/>
          <a:lstStyle>
            <a:lvl1pPr>
              <a:defRPr/>
            </a:lvl1pPr>
          </a:lstStyle>
          <a:p>
            <a:pPr>
              <a:defRPr/>
            </a:pPr>
            <a:fld id="{294DEDDC-BC02-4907-835B-79C833CDBCAB}"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9"/>
          <p:cNvSpPr>
            <a:spLocks noGrp="1"/>
          </p:cNvSpPr>
          <p:nvPr>
            <p:ph type="dt" sz="half" idx="10"/>
          </p:nvPr>
        </p:nvSpPr>
        <p:spPr/>
        <p:txBody>
          <a:bodyPr/>
          <a:lstStyle>
            <a:lvl1pPr>
              <a:defRPr/>
            </a:lvl1pPr>
          </a:lstStyle>
          <a:p>
            <a:pPr>
              <a:defRPr/>
            </a:pPr>
            <a:fld id="{AA668AFA-C544-43DD-91D1-13F7DC5892EC}" type="datetimeFigureOut">
              <a:rPr lang="ru-RU"/>
              <a:pPr>
                <a:defRPr/>
              </a:pPr>
              <a:t>05.11.2015</a:t>
            </a:fld>
            <a:endParaRPr lang="ru-RU"/>
          </a:p>
        </p:txBody>
      </p:sp>
      <p:sp>
        <p:nvSpPr>
          <p:cNvPr id="3" name="Нижний колонтитул 21"/>
          <p:cNvSpPr>
            <a:spLocks noGrp="1"/>
          </p:cNvSpPr>
          <p:nvPr>
            <p:ph type="ftr" sz="quarter" idx="11"/>
          </p:nvPr>
        </p:nvSpPr>
        <p:spPr/>
        <p:txBody>
          <a:bodyPr/>
          <a:lstStyle>
            <a:lvl1pPr>
              <a:defRPr/>
            </a:lvl1pPr>
          </a:lstStyle>
          <a:p>
            <a:pPr>
              <a:defRPr/>
            </a:pPr>
            <a:endParaRPr lang="ru-RU"/>
          </a:p>
        </p:txBody>
      </p:sp>
      <p:sp>
        <p:nvSpPr>
          <p:cNvPr id="4" name="Номер слайда 17"/>
          <p:cNvSpPr>
            <a:spLocks noGrp="1"/>
          </p:cNvSpPr>
          <p:nvPr>
            <p:ph type="sldNum" sz="quarter" idx="12"/>
          </p:nvPr>
        </p:nvSpPr>
        <p:spPr/>
        <p:txBody>
          <a:bodyPr/>
          <a:lstStyle>
            <a:lvl1pPr>
              <a:defRPr/>
            </a:lvl1pPr>
          </a:lstStyle>
          <a:p>
            <a:pPr>
              <a:defRPr/>
            </a:pPr>
            <a:fld id="{D1BA69E5-F591-4668-BABA-96DCD7ECBBC7}"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9"/>
          <p:cNvSpPr>
            <a:spLocks noGrp="1"/>
          </p:cNvSpPr>
          <p:nvPr>
            <p:ph type="dt" sz="half" idx="10"/>
          </p:nvPr>
        </p:nvSpPr>
        <p:spPr/>
        <p:txBody>
          <a:bodyPr/>
          <a:lstStyle>
            <a:lvl1pPr>
              <a:defRPr/>
            </a:lvl1pPr>
          </a:lstStyle>
          <a:p>
            <a:pPr>
              <a:defRPr/>
            </a:pPr>
            <a:fld id="{6EDD3B33-C5FE-41E3-BA0E-81BF9220DB33}" type="datetimeFigureOut">
              <a:rPr lang="ru-RU"/>
              <a:pPr>
                <a:defRPr/>
              </a:pPr>
              <a:t>05.11.2015</a:t>
            </a:fld>
            <a:endParaRPr lang="ru-RU"/>
          </a:p>
        </p:txBody>
      </p:sp>
      <p:sp>
        <p:nvSpPr>
          <p:cNvPr id="6" name="Нижний колонтитул 21"/>
          <p:cNvSpPr>
            <a:spLocks noGrp="1"/>
          </p:cNvSpPr>
          <p:nvPr>
            <p:ph type="ftr" sz="quarter" idx="11"/>
          </p:nvPr>
        </p:nvSpPr>
        <p:spPr/>
        <p:txBody>
          <a:bodyPr/>
          <a:lstStyle>
            <a:lvl1pPr>
              <a:defRPr/>
            </a:lvl1pPr>
          </a:lstStyle>
          <a:p>
            <a:pPr>
              <a:defRPr/>
            </a:pPr>
            <a:endParaRPr lang="ru-RU"/>
          </a:p>
        </p:txBody>
      </p:sp>
      <p:sp>
        <p:nvSpPr>
          <p:cNvPr id="7" name="Номер слайда 17"/>
          <p:cNvSpPr>
            <a:spLocks noGrp="1"/>
          </p:cNvSpPr>
          <p:nvPr>
            <p:ph type="sldNum" sz="quarter" idx="12"/>
          </p:nvPr>
        </p:nvSpPr>
        <p:spPr/>
        <p:txBody>
          <a:bodyPr/>
          <a:lstStyle>
            <a:lvl1pPr>
              <a:defRPr/>
            </a:lvl1pPr>
          </a:lstStyle>
          <a:p>
            <a:pPr>
              <a:defRPr/>
            </a:pPr>
            <a:fld id="{DACD3A24-FE7E-4F1E-AF63-EACD5B4E4A76}"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с одним вырезанным скругленным углом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Прямоугольный треугольник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Заголовок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ru-RU" smtClean="0"/>
              <a:t>Образец заголовка</a:t>
            </a:r>
            <a:endParaRPr lang="en-US"/>
          </a:p>
        </p:txBody>
      </p:sp>
      <p:sp>
        <p:nvSpPr>
          <p:cNvPr id="4" name="Текст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ru-RU" smtClean="0"/>
              <a:t>Образец текста</a:t>
            </a: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ru-RU" noProof="0" smtClean="0"/>
              <a:t>Вставка рисунка</a:t>
            </a:r>
            <a:endParaRPr lang="en-US" noProof="0" dirty="0"/>
          </a:p>
        </p:txBody>
      </p:sp>
      <p:sp>
        <p:nvSpPr>
          <p:cNvPr id="9" name="Дата 4"/>
          <p:cNvSpPr>
            <a:spLocks noGrp="1"/>
          </p:cNvSpPr>
          <p:nvPr>
            <p:ph type="dt" sz="half" idx="10"/>
          </p:nvPr>
        </p:nvSpPr>
        <p:spPr/>
        <p:txBody>
          <a:bodyPr/>
          <a:lstStyle>
            <a:lvl1pPr>
              <a:defRPr/>
            </a:lvl1pPr>
          </a:lstStyle>
          <a:p>
            <a:pPr>
              <a:defRPr/>
            </a:pPr>
            <a:fld id="{B9147A63-F78D-46F8-82BA-66D57EB02389}" type="datetimeFigureOut">
              <a:rPr lang="ru-RU"/>
              <a:pPr>
                <a:defRPr/>
              </a:pPr>
              <a:t>05.11.2015</a:t>
            </a:fld>
            <a:endParaRPr lang="ru-RU"/>
          </a:p>
        </p:txBody>
      </p:sp>
      <p:sp>
        <p:nvSpPr>
          <p:cNvPr id="10" name="Нижний колонтитул 5"/>
          <p:cNvSpPr>
            <a:spLocks noGrp="1"/>
          </p:cNvSpPr>
          <p:nvPr>
            <p:ph type="ftr" sz="quarter" idx="11"/>
          </p:nvPr>
        </p:nvSpPr>
        <p:spPr/>
        <p:txBody>
          <a:bodyPr/>
          <a:lstStyle>
            <a:lvl1pPr>
              <a:defRPr/>
            </a:lvl1pPr>
          </a:lstStyle>
          <a:p>
            <a:pPr>
              <a:defRPr/>
            </a:pPr>
            <a:endParaRPr lang="ru-RU"/>
          </a:p>
        </p:txBody>
      </p:sp>
      <p:sp>
        <p:nvSpPr>
          <p:cNvPr id="11" name="Номер слайда 6"/>
          <p:cNvSpPr>
            <a:spLocks noGrp="1"/>
          </p:cNvSpPr>
          <p:nvPr>
            <p:ph type="sldNum" sz="quarter" idx="12"/>
          </p:nvPr>
        </p:nvSpPr>
        <p:spPr>
          <a:xfrm>
            <a:off x="8077200" y="6356350"/>
            <a:ext cx="609600" cy="365125"/>
          </a:xfrm>
        </p:spPr>
        <p:txBody>
          <a:bodyPr/>
          <a:lstStyle>
            <a:lvl1pPr>
              <a:defRPr/>
            </a:lvl1pPr>
          </a:lstStyle>
          <a:p>
            <a:pPr>
              <a:defRPr/>
            </a:pPr>
            <a:fld id="{88F7F600-8C61-4A55-9FA0-D4F09418B6C2}"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6DA29538-DE7A-4E2D-99D0-7626CF72CF52}" type="datetimeFigureOut">
              <a:rPr lang="ru-RU"/>
              <a:pPr>
                <a:defRPr/>
              </a:pPr>
              <a:t>05.11.2015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8E9B47B8-35C8-4158-ADED-89A1FE20D9FC}"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9"/>
          <p:cNvSpPr>
            <a:spLocks noGrp="1"/>
          </p:cNvSpPr>
          <p:nvPr>
            <p:ph type="dt" sz="half" idx="10"/>
          </p:nvPr>
        </p:nvSpPr>
        <p:spPr/>
        <p:txBody>
          <a:bodyPr/>
          <a:lstStyle>
            <a:lvl1pPr>
              <a:defRPr/>
            </a:lvl1pPr>
          </a:lstStyle>
          <a:p>
            <a:pPr>
              <a:defRPr/>
            </a:pPr>
            <a:fld id="{0C25C35F-A0BF-4DE2-AE3F-97EEDA6CD692}" type="datetimeFigureOut">
              <a:rPr lang="ru-RU"/>
              <a:pPr>
                <a:defRPr/>
              </a:pPr>
              <a:t>05.11.2015</a:t>
            </a:fld>
            <a:endParaRPr lang="ru-RU"/>
          </a:p>
        </p:txBody>
      </p:sp>
      <p:sp>
        <p:nvSpPr>
          <p:cNvPr id="5" name="Нижний колонтитул 21"/>
          <p:cNvSpPr>
            <a:spLocks noGrp="1"/>
          </p:cNvSpPr>
          <p:nvPr>
            <p:ph type="ftr" sz="quarter" idx="11"/>
          </p:nvPr>
        </p:nvSpPr>
        <p:spPr/>
        <p:txBody>
          <a:bodyPr/>
          <a:lstStyle>
            <a:lvl1pPr>
              <a:defRPr/>
            </a:lvl1pPr>
          </a:lstStyle>
          <a:p>
            <a:pPr>
              <a:defRPr/>
            </a:pPr>
            <a:endParaRPr lang="ru-RU"/>
          </a:p>
        </p:txBody>
      </p:sp>
      <p:sp>
        <p:nvSpPr>
          <p:cNvPr id="6" name="Номер слайда 17"/>
          <p:cNvSpPr>
            <a:spLocks noGrp="1"/>
          </p:cNvSpPr>
          <p:nvPr>
            <p:ph type="sldNum" sz="quarter" idx="12"/>
          </p:nvPr>
        </p:nvSpPr>
        <p:spPr/>
        <p:txBody>
          <a:bodyPr/>
          <a:lstStyle>
            <a:lvl1pPr>
              <a:defRPr/>
            </a:lvl1pPr>
          </a:lstStyle>
          <a:p>
            <a:pPr>
              <a:defRPr/>
            </a:pPr>
            <a:fld id="{7BE7A1A9-3E8E-45E5-93AB-58BCEC1F76BC}"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A39D055-B051-4C19-9B4F-98368CDAAA94}" type="datetimeFigureOut">
              <a:rPr lang="ru-RU" smtClean="0"/>
              <a:pPr/>
              <a:t>05.11.2015</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36EC181-5A5A-4E58-96D4-5C6DF569BE8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Полилиния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Заголовок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ru-RU" smtClean="0"/>
              <a:t>Образец заголовка</a:t>
            </a:r>
            <a:endParaRPr lang="en-US" smtClean="0"/>
          </a:p>
        </p:txBody>
      </p:sp>
      <p:sp>
        <p:nvSpPr>
          <p:cNvPr id="1029" name="Текст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A9D6BC76-274D-475C-956B-A36448F89FE0}" type="datetimeFigureOut">
              <a:rPr lang="ru-RU"/>
              <a:pPr>
                <a:defRPr/>
              </a:pPr>
              <a:t>05.11.2015</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smtClean="0">
                <a:solidFill>
                  <a:schemeClr val="tx2">
                    <a:shade val="90000"/>
                  </a:schemeClr>
                </a:solidFill>
                <a:latin typeface="+mn-lt"/>
                <a:cs typeface="+mn-cs"/>
              </a:defRPr>
            </a:lvl1pPr>
          </a:lstStyle>
          <a:p>
            <a:pPr>
              <a:defRPr/>
            </a:pPr>
            <a:fld id="{8FA002F7-2F5E-46E9-8174-36CB50B2C9FC}" type="slidenum">
              <a:rPr lang="ru-RU"/>
              <a:pPr>
                <a:defRPr/>
              </a:pPr>
              <a:t>‹#›</a:t>
            </a:fld>
            <a:endParaRPr lang="ru-RU"/>
          </a:p>
        </p:txBody>
      </p:sp>
      <p:grpSp>
        <p:nvGrpSpPr>
          <p:cNvPr id="2" name="Группа 1"/>
          <p:cNvGrpSpPr>
            <a:grpSpLocks/>
          </p:cNvGrpSpPr>
          <p:nvPr/>
        </p:nvGrpSpPr>
        <p:grpSpPr bwMode="auto">
          <a:xfrm>
            <a:off x="-19050" y="203200"/>
            <a:ext cx="9180513" cy="647700"/>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86000" y="0"/>
            <a:ext cx="6172200" cy="2143116"/>
          </a:xfrm>
        </p:spPr>
        <p:txBody>
          <a:bodyPr>
            <a:normAutofit/>
          </a:bodyPr>
          <a:lstStyle/>
          <a:p>
            <a:r>
              <a:rPr lang="en-US" dirty="0" smtClean="0">
                <a:solidFill>
                  <a:srgbClr val="1BA9A9"/>
                </a:solidFill>
                <a:latin typeface="Constantia" pitchFamily="18" charset="0"/>
              </a:rPr>
              <a:t>“A man’s feet must be planted in the country, but his eyes should survey the world”. </a:t>
            </a:r>
            <a:endParaRPr lang="ru-RU" dirty="0">
              <a:solidFill>
                <a:srgbClr val="1BA9A9"/>
              </a:solidFill>
              <a:latin typeface="Constantia" pitchFamily="18" charset="0"/>
            </a:endParaRPr>
          </a:p>
        </p:txBody>
      </p:sp>
      <p:sp>
        <p:nvSpPr>
          <p:cNvPr id="3" name="Подзаголовок 2"/>
          <p:cNvSpPr>
            <a:spLocks noGrp="1"/>
          </p:cNvSpPr>
          <p:nvPr>
            <p:ph type="subTitle" idx="1"/>
          </p:nvPr>
        </p:nvSpPr>
        <p:spPr>
          <a:xfrm>
            <a:off x="2286000" y="2357430"/>
            <a:ext cx="6172200" cy="4017492"/>
          </a:xfrm>
        </p:spPr>
        <p:txBody>
          <a:bodyPr>
            <a:normAutofit/>
          </a:bodyPr>
          <a:lstStyle/>
          <a:p>
            <a:r>
              <a:rPr lang="en-US" sz="3200" dirty="0" smtClean="0">
                <a:solidFill>
                  <a:schemeClr val="accent2">
                    <a:lumMod val="75000"/>
                  </a:schemeClr>
                </a:solidFill>
                <a:latin typeface="Constantia" pitchFamily="18" charset="0"/>
              </a:rPr>
              <a:t>“Museums are extraordinary, they are the places that allow us to travel into the past and understand what the world was like long ago. For children museums are also places where they can learn so much without having to be in the classroom.”</a:t>
            </a:r>
            <a:endParaRPr lang="ru-RU" sz="3200" dirty="0">
              <a:solidFill>
                <a:schemeClr val="accent2">
                  <a:lumMod val="75000"/>
                </a:schemeClr>
              </a:solidFill>
              <a:latin typeface="Constant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631" name="Group 295"/>
          <p:cNvGraphicFramePr>
            <a:graphicFrameLocks noGrp="1"/>
          </p:cNvGraphicFramePr>
          <p:nvPr/>
        </p:nvGraphicFramePr>
        <p:xfrm>
          <a:off x="0" y="-71438"/>
          <a:ext cx="9144000" cy="6700843"/>
        </p:xfrm>
        <a:graphic>
          <a:graphicData uri="http://schemas.openxmlformats.org/drawingml/2006/table">
            <a:tbl>
              <a:tblPr/>
              <a:tblGrid>
                <a:gridCol w="457200"/>
                <a:gridCol w="457200"/>
                <a:gridCol w="457200"/>
                <a:gridCol w="457200"/>
                <a:gridCol w="457200"/>
                <a:gridCol w="457200"/>
                <a:gridCol w="457200"/>
                <a:gridCol w="457200"/>
                <a:gridCol w="457200"/>
                <a:gridCol w="457200"/>
                <a:gridCol w="457200"/>
                <a:gridCol w="457200"/>
                <a:gridCol w="457200"/>
                <a:gridCol w="457200"/>
                <a:gridCol w="457200"/>
                <a:gridCol w="522288"/>
                <a:gridCol w="431800"/>
                <a:gridCol w="417512"/>
                <a:gridCol w="457200"/>
                <a:gridCol w="457200"/>
              </a:tblGrid>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charset="0"/>
                        </a:rPr>
                        <a:t>2</a:t>
                      </a: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charset="0"/>
                        </a:rPr>
                        <a:t>3</a:t>
                      </a: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Calibri" pitchFamily="34" charset="0"/>
                          <a:cs typeface="Arial" charset="0"/>
                        </a:rPr>
                        <a:t>1</a:t>
                      </a: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Calibri" pitchFamily="34" charset="0"/>
                          <a:cs typeface="Arial" charset="0"/>
                        </a:rPr>
                        <a:t>1</a:t>
                      </a: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charset="0"/>
                        </a:rPr>
                        <a:t>2</a:t>
                      </a:r>
                    </a:p>
                  </a:txBody>
                  <a:tcPr marL="9525" marR="9525" marT="9525"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r>
              <a:tr h="611188">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charset="0"/>
                        </a:rPr>
                        <a:t>3</a:t>
                      </a: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588963">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charset="0"/>
                        </a:rPr>
                        <a:t>4</a:t>
                      </a: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charset="0"/>
                        </a:rPr>
                        <a:t>5</a:t>
                      </a: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ru-RU" sz="2800" b="0" i="0" u="none" strike="noStrike" cap="none" normalizeH="0" baseline="0" smtClean="0">
                          <a:ln>
                            <a:noFill/>
                          </a:ln>
                          <a:solidFill>
                            <a:srgbClr val="000000"/>
                          </a:solidFill>
                          <a:effectLst/>
                          <a:latin typeface="Calibri" pitchFamily="34" charset="0"/>
                          <a:cs typeface="Arial" charset="0"/>
                        </a:rPr>
                        <a:t> </a:t>
                      </a: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r>
              <a:tr h="611188">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w="63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FF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0000"/>
                        </a:solidFill>
                        <a:effectLst/>
                        <a:latin typeface="Calibri" pitchFamily="34" charset="0"/>
                        <a:cs typeface="Arial" charset="0"/>
                      </a:endParaRPr>
                    </a:p>
                  </a:txBody>
                  <a:tcPr marL="9525" marR="9525" marT="9525"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noFill/>
                  </a:tcPr>
                </a:tc>
              </a:tr>
            </a:tbl>
          </a:graphicData>
        </a:graphic>
      </p:graphicFrame>
      <p:sp>
        <p:nvSpPr>
          <p:cNvPr id="14626" name="WordArt 290"/>
          <p:cNvSpPr>
            <a:spLocks noChangeArrowheads="1" noChangeShapeType="1" noTextEdit="1"/>
          </p:cNvSpPr>
          <p:nvPr/>
        </p:nvSpPr>
        <p:spPr bwMode="auto">
          <a:xfrm>
            <a:off x="1428728" y="2571744"/>
            <a:ext cx="382568" cy="3221054"/>
          </a:xfrm>
          <a:prstGeom prst="rect">
            <a:avLst/>
          </a:prstGeom>
        </p:spPr>
        <p:txBody>
          <a:bodyPr wrap="none" fromWordArt="1">
            <a:prstTxWarp prst="textPlain">
              <a:avLst>
                <a:gd name="adj" fmla="val 50000"/>
              </a:avLst>
            </a:prstTxWarp>
          </a:bodyPr>
          <a:lstStyle/>
          <a:p>
            <a:pPr algn="ctr"/>
            <a:endPar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a:p>
            <a:pPr algn="ctr"/>
            <a:r>
              <a:rPr lang="en-US" sz="6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u</a:t>
            </a:r>
          </a:p>
          <a:p>
            <a:pPr algn="ctr"/>
            <a:r>
              <a:rPr lang="en-US" sz="6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s</a:t>
            </a:r>
          </a:p>
          <a:p>
            <a:pPr algn="ctr"/>
            <a:r>
              <a:rPr lang="en-US" sz="6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e</a:t>
            </a:r>
          </a:p>
          <a:p>
            <a:pPr algn="ctr"/>
            <a:r>
              <a:rPr lang="en-US" sz="6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u</a:t>
            </a:r>
          </a:p>
          <a:p>
            <a:pPr algn="ctr"/>
            <a:r>
              <a:rPr lang="en-US" sz="6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m</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28" name="WordArt 292"/>
          <p:cNvSpPr>
            <a:spLocks noChangeArrowheads="1" noChangeShapeType="1" noTextEdit="1"/>
          </p:cNvSpPr>
          <p:nvPr/>
        </p:nvSpPr>
        <p:spPr bwMode="auto">
          <a:xfrm>
            <a:off x="5651500" y="620713"/>
            <a:ext cx="200025" cy="360362"/>
          </a:xfrm>
          <a:prstGeom prst="rect">
            <a:avLst/>
          </a:prstGeom>
        </p:spPr>
        <p:txBody>
          <a:bodyPr wrap="none" fromWordArt="1">
            <a:prstTxWarp prst="textPlain">
              <a:avLst>
                <a:gd name="adj" fmla="val 50000"/>
              </a:avLst>
            </a:prstTxWarp>
          </a:bodyPr>
          <a:lstStyle/>
          <a:p>
            <a:pPr algn="ctr"/>
            <a:r>
              <a:rPr lang="en-US" sz="3600" kern="1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f</a:t>
            </a:r>
            <a:endParaRPr lang="ru-RU" sz="3600" kern="1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0" name="WordArt 294"/>
          <p:cNvSpPr>
            <a:spLocks noChangeArrowheads="1" noChangeShapeType="1" noTextEdit="1"/>
          </p:cNvSpPr>
          <p:nvPr/>
        </p:nvSpPr>
        <p:spPr bwMode="auto">
          <a:xfrm>
            <a:off x="2843213" y="1196975"/>
            <a:ext cx="3024187" cy="431800"/>
          </a:xfrm>
          <a:prstGeom prst="rect">
            <a:avLst/>
          </a:prstGeom>
        </p:spPr>
        <p:txBody>
          <a:bodyPr wrap="none" fromWordArt="1">
            <a:prstTxWarp prst="textPlain">
              <a:avLst>
                <a:gd name="adj" fmla="val 50028"/>
              </a:avLst>
            </a:prstTxWarp>
          </a:bodyPr>
          <a:lstStyle/>
          <a:p>
            <a:pPr algn="ctr"/>
            <a:r>
              <a:rPr lang="en-US" sz="3600" kern="1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e x p l o r e</a:t>
            </a:r>
            <a:endParaRPr lang="ru-RU" sz="3600" kern="1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2" name="WordArt 296"/>
          <p:cNvSpPr>
            <a:spLocks noChangeArrowheads="1" noChangeShapeType="1" noTextEdit="1"/>
          </p:cNvSpPr>
          <p:nvPr/>
        </p:nvSpPr>
        <p:spPr bwMode="auto">
          <a:xfrm>
            <a:off x="5651500" y="1773238"/>
            <a:ext cx="2808288" cy="523875"/>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e x h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b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t</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3" name="WordArt 297"/>
          <p:cNvSpPr>
            <a:spLocks noChangeArrowheads="1" noChangeShapeType="1" noTextEdit="1"/>
          </p:cNvSpPr>
          <p:nvPr/>
        </p:nvSpPr>
        <p:spPr bwMode="auto">
          <a:xfrm>
            <a:off x="468313" y="2420938"/>
            <a:ext cx="3960812" cy="523875"/>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a d m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s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s</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o n</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4" name="WordArt 298"/>
          <p:cNvSpPr>
            <a:spLocks noChangeArrowheads="1" noChangeShapeType="1" noTextEdit="1"/>
          </p:cNvSpPr>
          <p:nvPr/>
        </p:nvSpPr>
        <p:spPr bwMode="auto">
          <a:xfrm>
            <a:off x="2786050" y="3571876"/>
            <a:ext cx="3529013" cy="523875"/>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d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s c o u n t</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5" name="WordArt 299"/>
          <p:cNvSpPr>
            <a:spLocks noChangeArrowheads="1" noChangeShapeType="1" noTextEdit="1"/>
          </p:cNvSpPr>
          <p:nvPr/>
        </p:nvSpPr>
        <p:spPr bwMode="auto">
          <a:xfrm>
            <a:off x="3348038" y="5445125"/>
            <a:ext cx="3295664" cy="523875"/>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o p e n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n </a:t>
            </a:r>
            <a:r>
              <a:rPr lang="en-US" sz="3600" kern="10" dirty="0" smtClean="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g -</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6" name="WordArt 300"/>
          <p:cNvSpPr>
            <a:spLocks noChangeArrowheads="1" noChangeShapeType="1" noTextEdit="1"/>
          </p:cNvSpPr>
          <p:nvPr/>
        </p:nvSpPr>
        <p:spPr bwMode="auto">
          <a:xfrm>
            <a:off x="7072330" y="5429264"/>
            <a:ext cx="1944688" cy="504825"/>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t </a:t>
            </a: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 m e s</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
        <p:nvSpPr>
          <p:cNvPr id="14637" name="WordArt 301"/>
          <p:cNvSpPr>
            <a:spLocks noChangeArrowheads="1" noChangeShapeType="1" noTextEdit="1"/>
          </p:cNvSpPr>
          <p:nvPr/>
        </p:nvSpPr>
        <p:spPr bwMode="auto">
          <a:xfrm>
            <a:off x="3276600" y="765175"/>
            <a:ext cx="287338" cy="5616575"/>
          </a:xfrm>
          <a:prstGeom prst="rect">
            <a:avLst/>
          </a:prstGeom>
        </p:spPr>
        <p:txBody>
          <a:bodyPr wrap="none" fromWordArt="1">
            <a:prstTxWarp prst="textPlain">
              <a:avLst>
                <a:gd name="adj" fmla="val 50000"/>
              </a:avLst>
            </a:prstTxWarp>
          </a:bodyPr>
          <a:lstStyle/>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e</a:t>
            </a:r>
          </a:p>
          <a:p>
            <a:pPr algn="ctr"/>
            <a:endPar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h</a:t>
            </a:r>
          </a:p>
          <a:p>
            <a:pPr algn="ctr"/>
            <a:endPar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b</a:t>
            </a:r>
          </a:p>
          <a:p>
            <a:pPr algn="ctr"/>
            <a:endPar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t</a:t>
            </a:r>
          </a:p>
          <a:p>
            <a:pPr algn="ctr"/>
            <a:r>
              <a:rPr lang="en-US" sz="3600" kern="10" dirty="0" err="1">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i</a:t>
            </a:r>
            <a:endPar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a:p>
            <a:pPr algn="ctr"/>
            <a:endPar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a:p>
            <a:pPr algn="ctr"/>
            <a:r>
              <a:rPr lang="en-US"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rPr>
              <a:t>n</a:t>
            </a:r>
            <a:endParaRPr lang="ru-RU" sz="3600" kern="10" dirty="0">
              <a:ln w="9525">
                <a:noFill/>
                <a:round/>
                <a:headEnd/>
                <a:tailEnd/>
              </a:ln>
              <a:solidFill>
                <a:srgbClr val="FF0000"/>
              </a:solidFill>
              <a:effectLst>
                <a:outerShdw dist="45791" dir="2021404" algn="ctr" rotWithShape="0">
                  <a:srgbClr val="B2B2B2">
                    <a:alpha val="80000"/>
                  </a:srgbClr>
                </a:outerShdw>
              </a:effectLst>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4630"/>
                                        </p:tgtEl>
                                        <p:attrNameLst>
                                          <p:attrName>style.visibility</p:attrName>
                                        </p:attrNameLst>
                                      </p:cBhvr>
                                      <p:to>
                                        <p:strVal val="visible"/>
                                      </p:to>
                                    </p:set>
                                    <p:animEffect transition="in" filter="barn(inHorizontal)">
                                      <p:cBhvr>
                                        <p:cTn id="7" dur="1000"/>
                                        <p:tgtEl>
                                          <p:spTgt spid="1463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4632"/>
                                        </p:tgtEl>
                                        <p:attrNameLst>
                                          <p:attrName>style.visibility</p:attrName>
                                        </p:attrNameLst>
                                      </p:cBhvr>
                                      <p:to>
                                        <p:strVal val="visible"/>
                                      </p:to>
                                    </p:set>
                                    <p:animEffect transition="in" filter="strips(downLeft)">
                                      <p:cBhvr>
                                        <p:cTn id="12" dur="1000"/>
                                        <p:tgtEl>
                                          <p:spTgt spid="1463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633"/>
                                        </p:tgtEl>
                                        <p:attrNameLst>
                                          <p:attrName>style.visibility</p:attrName>
                                        </p:attrNameLst>
                                      </p:cBhvr>
                                      <p:to>
                                        <p:strVal val="visible"/>
                                      </p:to>
                                    </p:set>
                                    <p:animEffect transition="in" filter="blinds(horizontal)">
                                      <p:cBhvr>
                                        <p:cTn id="17" dur="1000"/>
                                        <p:tgtEl>
                                          <p:spTgt spid="14633"/>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4634"/>
                                        </p:tgtEl>
                                        <p:attrNameLst>
                                          <p:attrName>style.visibility</p:attrName>
                                        </p:attrNameLst>
                                      </p:cBhvr>
                                      <p:to>
                                        <p:strVal val="visible"/>
                                      </p:to>
                                    </p:set>
                                    <p:anim calcmode="lin" valueType="num">
                                      <p:cBhvr>
                                        <p:cTn id="22" dur="1000" fill="hold"/>
                                        <p:tgtEl>
                                          <p:spTgt spid="14634"/>
                                        </p:tgtEl>
                                        <p:attrNameLst>
                                          <p:attrName>ppt_x</p:attrName>
                                        </p:attrNameLst>
                                      </p:cBhvr>
                                      <p:tavLst>
                                        <p:tav tm="0">
                                          <p:val>
                                            <p:strVal val="#ppt_x-.2"/>
                                          </p:val>
                                        </p:tav>
                                        <p:tav tm="100000">
                                          <p:val>
                                            <p:strVal val="#ppt_x"/>
                                          </p:val>
                                        </p:tav>
                                      </p:tavLst>
                                    </p:anim>
                                    <p:anim calcmode="lin" valueType="num">
                                      <p:cBhvr>
                                        <p:cTn id="23" dur="1000" fill="hold"/>
                                        <p:tgtEl>
                                          <p:spTgt spid="14634"/>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4634"/>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4635"/>
                                        </p:tgtEl>
                                        <p:attrNameLst>
                                          <p:attrName>style.visibility</p:attrName>
                                        </p:attrNameLst>
                                      </p:cBhvr>
                                      <p:to>
                                        <p:strVal val="visible"/>
                                      </p:to>
                                    </p:set>
                                    <p:animEffect transition="in" filter="checkerboard(across)">
                                      <p:cBhvr>
                                        <p:cTn id="29" dur="1000"/>
                                        <p:tgtEl>
                                          <p:spTgt spid="14635"/>
                                        </p:tgtEl>
                                      </p:cBhvr>
                                    </p:animEffect>
                                  </p:childTnLst>
                                </p:cTn>
                              </p:par>
                            </p:childTnLst>
                          </p:cTn>
                        </p:par>
                        <p:par>
                          <p:cTn id="30" fill="hold">
                            <p:stCondLst>
                              <p:cond delay="1000"/>
                            </p:stCondLst>
                            <p:childTnLst>
                              <p:par>
                                <p:cTn id="31" presetID="5" presetClass="entr" presetSubtype="10" fill="hold" grpId="0" nodeType="afterEffect">
                                  <p:stCondLst>
                                    <p:cond delay="0"/>
                                  </p:stCondLst>
                                  <p:childTnLst>
                                    <p:set>
                                      <p:cBhvr>
                                        <p:cTn id="32" dur="1" fill="hold">
                                          <p:stCondLst>
                                            <p:cond delay="0"/>
                                          </p:stCondLst>
                                        </p:cTn>
                                        <p:tgtEl>
                                          <p:spTgt spid="14636"/>
                                        </p:tgtEl>
                                        <p:attrNameLst>
                                          <p:attrName>style.visibility</p:attrName>
                                        </p:attrNameLst>
                                      </p:cBhvr>
                                      <p:to>
                                        <p:strVal val="visible"/>
                                      </p:to>
                                    </p:set>
                                    <p:animEffect transition="in" filter="checkerboard(across)">
                                      <p:cBhvr>
                                        <p:cTn id="33" dur="1000"/>
                                        <p:tgtEl>
                                          <p:spTgt spid="1463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626"/>
                                        </p:tgtEl>
                                        <p:attrNameLst>
                                          <p:attrName>style.visibility</p:attrName>
                                        </p:attrNameLst>
                                      </p:cBhvr>
                                      <p:to>
                                        <p:strVal val="visible"/>
                                      </p:to>
                                    </p:set>
                                    <p:animEffect transition="in" filter="fade">
                                      <p:cBhvr>
                                        <p:cTn id="38" dur="1000"/>
                                        <p:tgtEl>
                                          <p:spTgt spid="14626"/>
                                        </p:tgtEl>
                                      </p:cBhvr>
                                    </p:animEffect>
                                    <p:anim calcmode="lin" valueType="num">
                                      <p:cBhvr>
                                        <p:cTn id="39" dur="1000" fill="hold"/>
                                        <p:tgtEl>
                                          <p:spTgt spid="14626"/>
                                        </p:tgtEl>
                                        <p:attrNameLst>
                                          <p:attrName>ppt_x</p:attrName>
                                        </p:attrNameLst>
                                      </p:cBhvr>
                                      <p:tavLst>
                                        <p:tav tm="0">
                                          <p:val>
                                            <p:strVal val="#ppt_x"/>
                                          </p:val>
                                        </p:tav>
                                        <p:tav tm="100000">
                                          <p:val>
                                            <p:strVal val="#ppt_x"/>
                                          </p:val>
                                        </p:tav>
                                      </p:tavLst>
                                    </p:anim>
                                    <p:anim calcmode="lin" valueType="num">
                                      <p:cBhvr>
                                        <p:cTn id="40" dur="1000" fill="hold"/>
                                        <p:tgtEl>
                                          <p:spTgt spid="1462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14628"/>
                                        </p:tgtEl>
                                        <p:attrNameLst>
                                          <p:attrName>style.visibility</p:attrName>
                                        </p:attrNameLst>
                                      </p:cBhvr>
                                      <p:to>
                                        <p:strVal val="visible"/>
                                      </p:to>
                                    </p:set>
                                    <p:animEffect transition="in" filter="randombar(horizontal)">
                                      <p:cBhvr>
                                        <p:cTn id="45" dur="1000"/>
                                        <p:tgtEl>
                                          <p:spTgt spid="14628"/>
                                        </p:tgtEl>
                                      </p:cBhvr>
                                    </p:animEffect>
                                  </p:childTnLst>
                                </p:cTn>
                              </p:par>
                            </p:childTnLst>
                          </p:cTn>
                        </p:par>
                      </p:childTnLst>
                    </p:cTn>
                  </p:par>
                  <p:par>
                    <p:cTn id="46" fill="hold">
                      <p:stCondLst>
                        <p:cond delay="indefinite"/>
                      </p:stCondLst>
                      <p:childTnLst>
                        <p:par>
                          <p:cTn id="47" fill="hold">
                            <p:stCondLst>
                              <p:cond delay="0"/>
                            </p:stCondLst>
                            <p:childTnLst>
                              <p:par>
                                <p:cTn id="48" presetID="25" presetClass="entr" presetSubtype="0" fill="hold" grpId="0" nodeType="clickEffect">
                                  <p:stCondLst>
                                    <p:cond delay="0"/>
                                  </p:stCondLst>
                                  <p:childTnLst>
                                    <p:set>
                                      <p:cBhvr>
                                        <p:cTn id="49" dur="1" fill="hold">
                                          <p:stCondLst>
                                            <p:cond delay="0"/>
                                          </p:stCondLst>
                                        </p:cTn>
                                        <p:tgtEl>
                                          <p:spTgt spid="14637"/>
                                        </p:tgtEl>
                                        <p:attrNameLst>
                                          <p:attrName>style.visibility</p:attrName>
                                        </p:attrNameLst>
                                      </p:cBhvr>
                                      <p:to>
                                        <p:strVal val="visible"/>
                                      </p:to>
                                    </p:set>
                                    <p:anim calcmode="lin" valueType="num">
                                      <p:cBhvr>
                                        <p:cTn id="50" dur="500" decel="50000" fill="hold">
                                          <p:stCondLst>
                                            <p:cond delay="0"/>
                                          </p:stCondLst>
                                        </p:cTn>
                                        <p:tgtEl>
                                          <p:spTgt spid="14637"/>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14637"/>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14637"/>
                                        </p:tgtEl>
                                        <p:attrNameLst>
                                          <p:attrName>ppt_w</p:attrName>
                                        </p:attrNameLst>
                                      </p:cBhvr>
                                      <p:tavLst>
                                        <p:tav tm="0">
                                          <p:val>
                                            <p:strVal val="#ppt_w*.05"/>
                                          </p:val>
                                        </p:tav>
                                        <p:tav tm="100000">
                                          <p:val>
                                            <p:strVal val="#ppt_w"/>
                                          </p:val>
                                        </p:tav>
                                      </p:tavLst>
                                    </p:anim>
                                    <p:anim calcmode="lin" valueType="num">
                                      <p:cBhvr>
                                        <p:cTn id="53" dur="1000" fill="hold"/>
                                        <p:tgtEl>
                                          <p:spTgt spid="14637"/>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14637"/>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14637"/>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14637"/>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14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26" grpId="0" animBg="1"/>
      <p:bldP spid="14628" grpId="0" animBg="1"/>
      <p:bldP spid="14630" grpId="0" animBg="1"/>
      <p:bldP spid="14632" grpId="0" animBg="1"/>
      <p:bldP spid="14633" grpId="0" animBg="1"/>
      <p:bldP spid="14634" grpId="0" animBg="1"/>
      <p:bldP spid="14635" grpId="0" animBg="1"/>
      <p:bldP spid="14636" grpId="0" animBg="1"/>
      <p:bldP spid="146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285720" y="928670"/>
            <a:ext cx="8429684" cy="5188092"/>
          </a:xfrm>
        </p:spPr>
        <p:txBody>
          <a:bodyPr/>
          <a:lstStyle/>
          <a:p>
            <a:r>
              <a:rPr lang="en-US" sz="3600" dirty="0" smtClean="0">
                <a:solidFill>
                  <a:srgbClr val="0099CC"/>
                </a:solidFill>
                <a:latin typeface="Book Antiqua" pitchFamily="18" charset="0"/>
                <a:cs typeface="Shruti" pitchFamily="2"/>
              </a:rPr>
              <a:t>Why do people go to museums?</a:t>
            </a:r>
            <a:endParaRPr lang="ru-RU" sz="3600" dirty="0" smtClean="0">
              <a:solidFill>
                <a:srgbClr val="0099CC"/>
              </a:solidFill>
              <a:latin typeface="Book Antiqua" pitchFamily="18" charset="0"/>
              <a:cs typeface="Shruti" pitchFamily="2"/>
            </a:endParaRPr>
          </a:p>
          <a:p>
            <a:r>
              <a:rPr lang="en-US" sz="3600" dirty="0" smtClean="0">
                <a:solidFill>
                  <a:srgbClr val="0099CC"/>
                </a:solidFill>
                <a:latin typeface="Book Antiqua" pitchFamily="18" charset="0"/>
                <a:cs typeface="Shruti" pitchFamily="2"/>
              </a:rPr>
              <a:t>What are the most popular museums in the world?</a:t>
            </a:r>
            <a:endParaRPr lang="ru-RU" sz="3600" dirty="0" smtClean="0">
              <a:solidFill>
                <a:srgbClr val="0099CC"/>
              </a:solidFill>
              <a:latin typeface="Book Antiqua" pitchFamily="18" charset="0"/>
              <a:cs typeface="Shruti" pitchFamily="2"/>
            </a:endParaRPr>
          </a:p>
          <a:p>
            <a:r>
              <a:rPr lang="en-US" sz="3600" dirty="0" smtClean="0">
                <a:solidFill>
                  <a:srgbClr val="0099CC"/>
                </a:solidFill>
                <a:latin typeface="Book Antiqua" pitchFamily="18" charset="0"/>
                <a:cs typeface="Shruti" pitchFamily="2"/>
              </a:rPr>
              <a:t>What attracts millions of visitors from all over the world?</a:t>
            </a:r>
            <a:endParaRPr lang="ru-RU" sz="3600" dirty="0" smtClean="0">
              <a:solidFill>
                <a:srgbClr val="0099CC"/>
              </a:solidFill>
              <a:latin typeface="Book Antiqua" pitchFamily="18" charset="0"/>
              <a:cs typeface="Shruti" pitchFamily="2"/>
            </a:endParaRPr>
          </a:p>
          <a:p>
            <a:r>
              <a:rPr lang="en-US" sz="3600" dirty="0" smtClean="0">
                <a:solidFill>
                  <a:srgbClr val="0099CC"/>
                </a:solidFill>
                <a:latin typeface="Book Antiqua" pitchFamily="18" charset="0"/>
                <a:cs typeface="Shruti" pitchFamily="2"/>
              </a:rPr>
              <a:t>What museums are there in Paris?/London?/Mogilev?</a:t>
            </a:r>
            <a:endParaRPr lang="ru-RU" sz="3600" dirty="0" smtClean="0">
              <a:solidFill>
                <a:srgbClr val="0099CC"/>
              </a:solidFill>
              <a:latin typeface="Book Antiqua" pitchFamily="18" charset="0"/>
              <a:cs typeface="Shruti" pitchFamily="2"/>
            </a:endParaRP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642910" y="1214422"/>
          <a:ext cx="7643866" cy="4786346"/>
        </p:xfrm>
        <a:graphic>
          <a:graphicData uri="http://schemas.openxmlformats.org/drawingml/2006/table">
            <a:tbl>
              <a:tblPr firstRow="1" bandRow="1">
                <a:tableStyleId>{5C22544A-7EE6-4342-B048-85BDC9FD1C3A}</a:tableStyleId>
              </a:tblPr>
              <a:tblGrid>
                <a:gridCol w="4929222"/>
                <a:gridCol w="2714644"/>
              </a:tblGrid>
              <a:tr h="4786346">
                <a:tc>
                  <a:txBody>
                    <a:bodyPr/>
                    <a:lstStyle/>
                    <a:p>
                      <a:pPr lvl="0">
                        <a:lnSpc>
                          <a:spcPct val="150000"/>
                        </a:lnSpc>
                        <a:buFont typeface="Arial" pitchFamily="34" charset="0"/>
                        <a:buChar char="•"/>
                      </a:pPr>
                      <a:r>
                        <a:rPr kumimoji="0" lang="en-US" sz="2400" b="1" kern="1200" dirty="0" smtClean="0">
                          <a:solidFill>
                            <a:schemeClr val="lt1"/>
                          </a:solidFill>
                          <a:latin typeface="+mn-lt"/>
                          <a:ea typeface="+mn-ea"/>
                          <a:cs typeface="+mn-cs"/>
                        </a:rPr>
                        <a:t>Louvre Museum             </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British Museum                           </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Metropolitan Museum of Art                  </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Vatican Museums</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National Folk Museum of Korea</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Museum of Natural History </a:t>
                      </a:r>
                      <a:endParaRPr kumimoji="0" lang="ru-RU" sz="2400" b="1" kern="1200" dirty="0" smtClean="0">
                        <a:solidFill>
                          <a:schemeClr val="lt1"/>
                        </a:solidFill>
                        <a:latin typeface="+mn-lt"/>
                        <a:ea typeface="+mn-ea"/>
                        <a:cs typeface="+mn-cs"/>
                      </a:endParaRPr>
                    </a:p>
                    <a:p>
                      <a:pPr>
                        <a:lnSpc>
                          <a:spcPct val="150000"/>
                        </a:lnSpc>
                        <a:buFont typeface="Arial" pitchFamily="34" charset="0"/>
                        <a:buChar char="•"/>
                      </a:pPr>
                      <a:r>
                        <a:rPr kumimoji="0" lang="en-US" sz="2400" b="1" kern="1200" dirty="0" smtClean="0">
                          <a:solidFill>
                            <a:schemeClr val="lt1"/>
                          </a:solidFill>
                          <a:latin typeface="+mn-lt"/>
                          <a:ea typeface="+mn-ea"/>
                          <a:cs typeface="+mn-cs"/>
                        </a:rPr>
                        <a:t>Hermitage Museum</a:t>
                      </a:r>
                      <a:endParaRPr lang="ru-RU" dirty="0"/>
                    </a:p>
                  </a:txBody>
                  <a:tcPr/>
                </a:tc>
                <a:tc>
                  <a:txBody>
                    <a:bodyPr/>
                    <a:lstStyle/>
                    <a:p>
                      <a:pPr lvl="0">
                        <a:lnSpc>
                          <a:spcPct val="150000"/>
                        </a:lnSpc>
                        <a:buFont typeface="Arial" pitchFamily="34" charset="0"/>
                        <a:buChar char="•"/>
                      </a:pPr>
                      <a:r>
                        <a:rPr kumimoji="0" lang="en-US" sz="2400" b="1" kern="1200" dirty="0" smtClean="0">
                          <a:solidFill>
                            <a:schemeClr val="lt1"/>
                          </a:solidFill>
                          <a:latin typeface="+mn-lt"/>
                          <a:ea typeface="+mn-ea"/>
                          <a:cs typeface="+mn-cs"/>
                        </a:rPr>
                        <a:t>Vatican City</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London</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Seoul</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Vienna</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New York City</a:t>
                      </a:r>
                      <a:endParaRPr kumimoji="0" lang="ru-RU" sz="2400" b="1" kern="1200" dirty="0" smtClean="0">
                        <a:solidFill>
                          <a:schemeClr val="lt1"/>
                        </a:solidFill>
                        <a:latin typeface="+mn-lt"/>
                        <a:ea typeface="+mn-ea"/>
                        <a:cs typeface="+mn-cs"/>
                      </a:endParaRPr>
                    </a:p>
                    <a:p>
                      <a:pPr lvl="0">
                        <a:lnSpc>
                          <a:spcPct val="150000"/>
                        </a:lnSpc>
                        <a:buFont typeface="Arial" pitchFamily="34" charset="0"/>
                        <a:buChar char="•"/>
                      </a:pPr>
                      <a:r>
                        <a:rPr kumimoji="0" lang="en-US" sz="2400" b="1" kern="1200" dirty="0" smtClean="0">
                          <a:solidFill>
                            <a:schemeClr val="lt1"/>
                          </a:solidFill>
                          <a:latin typeface="+mn-lt"/>
                          <a:ea typeface="+mn-ea"/>
                          <a:cs typeface="+mn-cs"/>
                        </a:rPr>
                        <a:t>Paris</a:t>
                      </a:r>
                      <a:endParaRPr kumimoji="0" lang="ru-RU" sz="2400" b="1" kern="1200" dirty="0" smtClean="0">
                        <a:solidFill>
                          <a:schemeClr val="lt1"/>
                        </a:solidFill>
                        <a:latin typeface="+mn-lt"/>
                        <a:ea typeface="+mn-ea"/>
                        <a:cs typeface="+mn-cs"/>
                      </a:endParaRPr>
                    </a:p>
                    <a:p>
                      <a:pPr>
                        <a:lnSpc>
                          <a:spcPct val="150000"/>
                        </a:lnSpc>
                        <a:buFont typeface="Arial" pitchFamily="34" charset="0"/>
                        <a:buChar char="•"/>
                      </a:pPr>
                      <a:r>
                        <a:rPr kumimoji="0" lang="en-US" sz="2400" b="1" kern="1200" dirty="0" smtClean="0">
                          <a:solidFill>
                            <a:schemeClr val="lt1"/>
                          </a:solidFill>
                          <a:latin typeface="+mn-lt"/>
                          <a:ea typeface="+mn-ea"/>
                          <a:cs typeface="+mn-cs"/>
                        </a:rPr>
                        <a:t>St. Petersburg</a:t>
                      </a:r>
                      <a:endParaRPr lang="ru-RU" sz="2400" dirty="0"/>
                    </a:p>
                  </a:txBody>
                  <a:tcPr/>
                </a:tc>
              </a:tr>
            </a:tbl>
          </a:graphicData>
        </a:graphic>
      </p:graphicFrame>
      <p:sp>
        <p:nvSpPr>
          <p:cNvPr id="7" name="Прямоугольник 6"/>
          <p:cNvSpPr/>
          <p:nvPr/>
        </p:nvSpPr>
        <p:spPr>
          <a:xfrm>
            <a:off x="-43130" y="142852"/>
            <a:ext cx="9187130"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solidFill>
                  <a:srgbClr val="7030A0"/>
                </a:solidFill>
                <a:effectLst>
                  <a:outerShdw blurRad="80000" dist="40000" dir="5040000" algn="tl">
                    <a:srgbClr val="000000">
                      <a:alpha val="30000"/>
                    </a:srgbClr>
                  </a:outerShdw>
                </a:effectLst>
              </a:rPr>
              <a:t>Match museums and cities</a:t>
            </a:r>
            <a:endParaRPr lang="ru-RU"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67544" y="332656"/>
            <a:ext cx="7467600" cy="6624736"/>
          </a:xfrm>
        </p:spPr>
        <p:txBody>
          <a:bodyPr>
            <a:normAutofit fontScale="92500" lnSpcReduction="10000"/>
          </a:bodyPr>
          <a:lstStyle/>
          <a:p>
            <a:pPr marL="0" lvl="0" indent="0">
              <a:buNone/>
            </a:pPr>
            <a:r>
              <a:rPr lang="en-US" sz="1800" dirty="0" smtClean="0">
                <a:solidFill>
                  <a:srgbClr val="0070C0"/>
                </a:solidFill>
                <a:latin typeface="Arial Black" pitchFamily="34" charset="0"/>
                <a:cs typeface="Mangal" pitchFamily="2"/>
              </a:rPr>
              <a:t>1. </a:t>
            </a:r>
            <a:r>
              <a:rPr lang="en-US" sz="1800" u="sng" dirty="0" smtClean="0">
                <a:solidFill>
                  <a:schemeClr val="accent5">
                    <a:lumMod val="50000"/>
                  </a:schemeClr>
                </a:solidFill>
                <a:latin typeface="Arial Black" pitchFamily="34" charset="0"/>
                <a:cs typeface="Mangal" pitchFamily="2"/>
              </a:rPr>
              <a:t>What does National Folk Museum of Korea illustrate?</a:t>
            </a:r>
          </a:p>
          <a:p>
            <a:pPr marL="0" lvl="0" indent="0">
              <a:buNone/>
            </a:pPr>
            <a:r>
              <a:rPr lang="en-US" sz="1800" dirty="0" smtClean="0">
                <a:solidFill>
                  <a:srgbClr val="0070C0"/>
                </a:solidFill>
                <a:latin typeface="Arial Black" pitchFamily="34" charset="0"/>
                <a:cs typeface="Mangal" pitchFamily="2"/>
              </a:rPr>
              <a:t>a</a:t>
            </a:r>
            <a:r>
              <a:rPr lang="en-US" sz="1800" dirty="0" smtClean="0">
                <a:solidFill>
                  <a:srgbClr val="0070C0"/>
                </a:solidFill>
                <a:latin typeface="Arial Black" pitchFamily="34" charset="0"/>
                <a:cs typeface="Mangal" pitchFamily="2"/>
              </a:rPr>
              <a:t>)the history of traditional life of the Korean people</a:t>
            </a:r>
          </a:p>
          <a:p>
            <a:pPr marL="0" lvl="0" indent="0">
              <a:buNone/>
            </a:pPr>
            <a:r>
              <a:rPr lang="en-US" sz="1800" dirty="0">
                <a:solidFill>
                  <a:srgbClr val="0070C0"/>
                </a:solidFill>
                <a:latin typeface="Arial Black" pitchFamily="34" charset="0"/>
                <a:cs typeface="Mangal" pitchFamily="2"/>
              </a:rPr>
              <a:t>b</a:t>
            </a:r>
            <a:r>
              <a:rPr lang="en-US" sz="1800" dirty="0" smtClean="0">
                <a:solidFill>
                  <a:srgbClr val="0070C0"/>
                </a:solidFill>
                <a:latin typeface="Arial Black" pitchFamily="34" charset="0"/>
                <a:cs typeface="Mangal" pitchFamily="2"/>
              </a:rPr>
              <a:t>)everyday problems in Korea</a:t>
            </a:r>
          </a:p>
          <a:p>
            <a:pPr marL="0" lvl="0" indent="0">
              <a:buNone/>
            </a:pPr>
            <a:r>
              <a:rPr lang="en-US" sz="1800" dirty="0">
                <a:solidFill>
                  <a:srgbClr val="0070C0"/>
                </a:solidFill>
                <a:latin typeface="Arial Black" pitchFamily="34" charset="0"/>
                <a:cs typeface="Mangal" pitchFamily="2"/>
              </a:rPr>
              <a:t>c</a:t>
            </a:r>
            <a:r>
              <a:rPr lang="en-US" sz="1800" dirty="0" smtClean="0">
                <a:solidFill>
                  <a:srgbClr val="0070C0"/>
                </a:solidFill>
                <a:latin typeface="Arial Black" pitchFamily="34" charset="0"/>
                <a:cs typeface="Mangal" pitchFamily="2"/>
              </a:rPr>
              <a:t>)the culture of Korea</a:t>
            </a:r>
          </a:p>
          <a:p>
            <a:pPr marL="0" lvl="0" indent="0">
              <a:buNone/>
            </a:pPr>
            <a:r>
              <a:rPr lang="en-US" sz="1800" dirty="0" smtClean="0">
                <a:solidFill>
                  <a:srgbClr val="0070C0"/>
                </a:solidFill>
                <a:latin typeface="Arial Black" pitchFamily="34" charset="0"/>
                <a:cs typeface="Mangal" pitchFamily="2"/>
              </a:rPr>
              <a:t>2. </a:t>
            </a:r>
            <a:r>
              <a:rPr lang="en-US" sz="1800" u="sng" dirty="0" smtClean="0">
                <a:solidFill>
                  <a:schemeClr val="accent5">
                    <a:lumMod val="50000"/>
                  </a:schemeClr>
                </a:solidFill>
                <a:latin typeface="Arial Black" pitchFamily="34" charset="0"/>
                <a:cs typeface="Mangal" pitchFamily="2"/>
              </a:rPr>
              <a:t>Where is Louvre Museum situated?</a:t>
            </a:r>
          </a:p>
          <a:p>
            <a:pPr marL="0" lvl="0" indent="0">
              <a:buNone/>
            </a:pPr>
            <a:r>
              <a:rPr lang="en-US" sz="1800" dirty="0" smtClean="0">
                <a:solidFill>
                  <a:srgbClr val="0070C0"/>
                </a:solidFill>
                <a:latin typeface="Arial Black" pitchFamily="34" charset="0"/>
                <a:cs typeface="Mangal" pitchFamily="2"/>
              </a:rPr>
              <a:t>a)on the left back of the river</a:t>
            </a:r>
          </a:p>
          <a:p>
            <a:pPr marL="0" lvl="0" indent="0">
              <a:buNone/>
            </a:pPr>
            <a:r>
              <a:rPr lang="en-US" sz="1800" dirty="0" smtClean="0">
                <a:solidFill>
                  <a:srgbClr val="0070C0"/>
                </a:solidFill>
                <a:latin typeface="Arial Black" pitchFamily="34" charset="0"/>
                <a:cs typeface="Mangal" pitchFamily="2"/>
              </a:rPr>
              <a:t>b)in the center of the city</a:t>
            </a:r>
          </a:p>
          <a:p>
            <a:pPr marL="0" lvl="0" indent="0">
              <a:buNone/>
            </a:pPr>
            <a:r>
              <a:rPr lang="en-US" sz="1800" dirty="0" smtClean="0">
                <a:solidFill>
                  <a:srgbClr val="0070C0"/>
                </a:solidFill>
                <a:latin typeface="Arial Black" pitchFamily="34" charset="0"/>
                <a:cs typeface="Mangal" pitchFamily="2"/>
              </a:rPr>
              <a:t>c)on the right back of the river</a:t>
            </a:r>
          </a:p>
          <a:p>
            <a:pPr marL="0" lvl="0" indent="0">
              <a:buNone/>
            </a:pPr>
            <a:r>
              <a:rPr lang="en-US" sz="1800" dirty="0" smtClean="0">
                <a:solidFill>
                  <a:srgbClr val="0070C0"/>
                </a:solidFill>
                <a:latin typeface="Arial Black" pitchFamily="34" charset="0"/>
                <a:cs typeface="Mangal" pitchFamily="2"/>
              </a:rPr>
              <a:t>3. </a:t>
            </a:r>
            <a:r>
              <a:rPr lang="en-US" sz="1800" u="sng" dirty="0" smtClean="0">
                <a:solidFill>
                  <a:schemeClr val="accent5">
                    <a:lumMod val="50000"/>
                  </a:schemeClr>
                </a:solidFill>
                <a:latin typeface="Arial Black" pitchFamily="34" charset="0"/>
                <a:cs typeface="Mangal" pitchFamily="2"/>
              </a:rPr>
              <a:t>What’s the largest Art Museum in the USA?</a:t>
            </a:r>
          </a:p>
          <a:p>
            <a:pPr marL="0" lvl="0" indent="0">
              <a:buNone/>
            </a:pPr>
            <a:r>
              <a:rPr lang="en-US" sz="1800" dirty="0" smtClean="0">
                <a:solidFill>
                  <a:srgbClr val="0070C0"/>
                </a:solidFill>
                <a:latin typeface="Arial Black" pitchFamily="34" charset="0"/>
                <a:cs typeface="Mangal" pitchFamily="2"/>
              </a:rPr>
              <a:t>a)Louvre Museum</a:t>
            </a:r>
          </a:p>
          <a:p>
            <a:pPr marL="0" lvl="0" indent="0">
              <a:buNone/>
            </a:pPr>
            <a:r>
              <a:rPr lang="en-US" sz="1800" dirty="0" smtClean="0">
                <a:solidFill>
                  <a:srgbClr val="0070C0"/>
                </a:solidFill>
                <a:latin typeface="Arial Black" pitchFamily="34" charset="0"/>
                <a:cs typeface="Mangal" pitchFamily="2"/>
              </a:rPr>
              <a:t>b)Metropolitan Museum of Art</a:t>
            </a:r>
          </a:p>
          <a:p>
            <a:pPr marL="0" lvl="0" indent="0">
              <a:buNone/>
            </a:pPr>
            <a:r>
              <a:rPr lang="en-US" sz="1800" dirty="0" smtClean="0">
                <a:solidFill>
                  <a:srgbClr val="0070C0"/>
                </a:solidFill>
                <a:latin typeface="Arial Black" pitchFamily="34" charset="0"/>
                <a:cs typeface="Mangal" pitchFamily="2"/>
              </a:rPr>
              <a:t>c)Museum of Natural History</a:t>
            </a:r>
          </a:p>
          <a:p>
            <a:pPr marL="0" lvl="0" indent="0">
              <a:buNone/>
            </a:pPr>
            <a:r>
              <a:rPr lang="en-US" sz="1800" dirty="0" smtClean="0">
                <a:solidFill>
                  <a:srgbClr val="0070C0"/>
                </a:solidFill>
                <a:latin typeface="Arial Black" pitchFamily="34" charset="0"/>
                <a:cs typeface="Mangal" pitchFamily="2"/>
              </a:rPr>
              <a:t>4. </a:t>
            </a:r>
            <a:r>
              <a:rPr lang="en-US" sz="1800" u="sng" dirty="0" smtClean="0">
                <a:solidFill>
                  <a:schemeClr val="accent5">
                    <a:lumMod val="50000"/>
                  </a:schemeClr>
                </a:solidFill>
                <a:latin typeface="Arial Black" pitchFamily="34" charset="0"/>
                <a:cs typeface="Mangal" pitchFamily="2"/>
              </a:rPr>
              <a:t>When was British Museum founded?</a:t>
            </a:r>
          </a:p>
          <a:p>
            <a:pPr marL="0" lvl="0" indent="0">
              <a:buNone/>
            </a:pPr>
            <a:r>
              <a:rPr lang="en-US" sz="1800" dirty="0" smtClean="0">
                <a:solidFill>
                  <a:srgbClr val="0070C0"/>
                </a:solidFill>
                <a:latin typeface="Arial Black" pitchFamily="34" charset="0"/>
                <a:cs typeface="Mangal" pitchFamily="2"/>
              </a:rPr>
              <a:t>a)1753</a:t>
            </a:r>
          </a:p>
          <a:p>
            <a:pPr marL="0" lvl="0" indent="0">
              <a:buNone/>
            </a:pPr>
            <a:r>
              <a:rPr lang="en-US" sz="1800" dirty="0" smtClean="0">
                <a:solidFill>
                  <a:srgbClr val="0070C0"/>
                </a:solidFill>
                <a:latin typeface="Arial Black" pitchFamily="34" charset="0"/>
                <a:cs typeface="Mangal" pitchFamily="2"/>
              </a:rPr>
              <a:t>b)1755</a:t>
            </a:r>
          </a:p>
          <a:p>
            <a:pPr marL="0" lvl="0" indent="0">
              <a:buNone/>
            </a:pPr>
            <a:r>
              <a:rPr lang="en-US" sz="1800" dirty="0" smtClean="0">
                <a:solidFill>
                  <a:srgbClr val="0070C0"/>
                </a:solidFill>
                <a:latin typeface="Arial Black" pitchFamily="34" charset="0"/>
                <a:cs typeface="Mangal" pitchFamily="2"/>
              </a:rPr>
              <a:t>c)1853</a:t>
            </a:r>
          </a:p>
          <a:p>
            <a:pPr marL="0" lvl="0" indent="0">
              <a:buNone/>
            </a:pPr>
            <a:r>
              <a:rPr lang="en-US" sz="1800" dirty="0" smtClean="0">
                <a:solidFill>
                  <a:srgbClr val="0070C0"/>
                </a:solidFill>
                <a:latin typeface="Arial Black" pitchFamily="34" charset="0"/>
                <a:cs typeface="Mangal" pitchFamily="2"/>
              </a:rPr>
              <a:t>5. </a:t>
            </a:r>
            <a:r>
              <a:rPr lang="en-US" sz="1800" u="sng" dirty="0" smtClean="0">
                <a:solidFill>
                  <a:schemeClr val="accent5">
                    <a:lumMod val="50000"/>
                  </a:schemeClr>
                </a:solidFill>
                <a:latin typeface="Arial Black" pitchFamily="34" charset="0"/>
                <a:cs typeface="Mangal" pitchFamily="2"/>
              </a:rPr>
              <a:t>Who founded Hermitage Museum?</a:t>
            </a:r>
          </a:p>
          <a:p>
            <a:pPr marL="0" lvl="0" indent="0">
              <a:buNone/>
            </a:pPr>
            <a:r>
              <a:rPr lang="en-US" sz="1800" dirty="0" smtClean="0">
                <a:solidFill>
                  <a:srgbClr val="0070C0"/>
                </a:solidFill>
                <a:latin typeface="Arial Black" pitchFamily="34" charset="0"/>
                <a:cs typeface="Mangal" pitchFamily="2"/>
              </a:rPr>
              <a:t>a)King Arthur</a:t>
            </a:r>
          </a:p>
          <a:p>
            <a:pPr marL="0" lvl="0" indent="0">
              <a:buNone/>
            </a:pPr>
            <a:r>
              <a:rPr lang="en-US" sz="1800" dirty="0" smtClean="0">
                <a:solidFill>
                  <a:srgbClr val="0070C0"/>
                </a:solidFill>
                <a:latin typeface="Arial Black" pitchFamily="34" charset="0"/>
                <a:cs typeface="Mangal" pitchFamily="2"/>
              </a:rPr>
              <a:t>b)Katherine the Great</a:t>
            </a:r>
          </a:p>
          <a:p>
            <a:pPr marL="0" lvl="0" indent="0">
              <a:buNone/>
            </a:pPr>
            <a:r>
              <a:rPr lang="en-US" sz="1800" dirty="0" smtClean="0">
                <a:solidFill>
                  <a:srgbClr val="0070C0"/>
                </a:solidFill>
                <a:latin typeface="Arial Black" pitchFamily="34" charset="0"/>
                <a:cs typeface="Mangal" pitchFamily="2"/>
              </a:rPr>
              <a:t>c)Elizabeth I</a:t>
            </a:r>
            <a:endParaRPr lang="ru-RU" sz="1800" dirty="0">
              <a:solidFill>
                <a:srgbClr val="0070C0"/>
              </a:solidFill>
              <a:latin typeface="Arial Black" pitchFamily="34" charset="0"/>
              <a:cs typeface="Mangal" pitchFamily="2"/>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Oriel</Template>
  <TotalTime>158</TotalTime>
  <Words>308</Words>
  <Application>Microsoft Office PowerPoint</Application>
  <PresentationFormat>Экран (4:3)</PresentationFormat>
  <Paragraphs>117</Paragraphs>
  <Slides>5</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5</vt:i4>
      </vt:variant>
    </vt:vector>
  </HeadingPairs>
  <TitlesOfParts>
    <vt:vector size="7" baseType="lpstr">
      <vt:lpstr>Эркер</vt:lpstr>
      <vt:lpstr>Поток</vt:lpstr>
      <vt:lpstr>“A man’s feet must be planted in the country, but his eyes should survey the world”. </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man’s feet must be planted in the country, but his eyes should survey the world”. </dc:title>
  <dc:creator>Admin</dc:creator>
  <cp:lastModifiedBy>OOGR</cp:lastModifiedBy>
  <cp:revision>10</cp:revision>
  <dcterms:created xsi:type="dcterms:W3CDTF">2015-11-04T06:22:10Z</dcterms:created>
  <dcterms:modified xsi:type="dcterms:W3CDTF">2015-11-05T07:03:41Z</dcterms:modified>
</cp:coreProperties>
</file>