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4/6/2017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3400" y="762000"/>
            <a:ext cx="822960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Конспект урока по технологии в 1 классе, по теме: Работа с бумагой. Объёмная аппликация  «Веточка яблони»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9" name="Picture 5" descr="http://image.shutterstock.com/z/stock-photo-flowering-branch-of-apple-tree-closeup-on-white-5522238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968" b="8772"/>
          <a:stretch>
            <a:fillRect/>
          </a:stretch>
        </p:blipFill>
        <p:spPr bwMode="auto">
          <a:xfrm>
            <a:off x="0" y="1676400"/>
            <a:ext cx="91440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1143000"/>
            <a:ext cx="80772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 урока:  Выполнить  объёмную аппликацию из бумаги.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Задачи: Совершенствовать навык  работы по шаблонам, правильно работать ножницами.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Образовательные: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Углубить знания о  яблоне как о плодовой культуре.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Развивающие: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Развивать мелкую моторику рук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Воспитательные: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Воспитывать  аккуратность, внимательность, любовь  к природе,  чувство товарищества.</a:t>
            </a:r>
          </a:p>
          <a:p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57200"/>
            <a:ext cx="9144000" cy="6858000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914400" y="577334"/>
            <a:ext cx="6248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Оно высоко и ветвисто,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Весною зеленеет быстро,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Красивым зацветает цветом,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Украшено плодами летом,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Зимой же голое стоит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неприглядное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вид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0" name="Picture 2" descr="http://crosti.ru/patterns/00/15/45/c2a6fe7d4e/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5720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85801" y="990600"/>
            <a:ext cx="792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Немного истории: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Яблоня — дерево, на которое еще в глубокой древности обратил внимание человек, так как плоды его довольно быстро созревают, легко срываются и хорошо сохраняются зимой.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://artist-ua-i.narod.ru/landscape/v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1" y="381000"/>
            <a:ext cx="8077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весной на яблоне зацветают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бело-розовые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цветы с нежным запахом. Их аромат привлекает пчел, которые садятся на цветы, пьют сладкий цветочный нектар и переносят на своих мохнатых лапках пыльцу с цветка на цветок. Через несколько дней лепестки цветов опадают, и из их основания (завязи) начинают расти плоды – маленькие яблоки.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s://img-fotki.yandex.ru/get/55633/270287987.1e1/0_139060_8f641c18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807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 лето они увеличиваются в размерах, наливаются сладким соком, подрумяниваются на солнышке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nizhouse.com/photo/92/92f0935c474e319e6ce4805bb1ff8d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52481" y="1066800"/>
            <a:ext cx="805811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Материалы: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картон, цветная бумага.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Инструменты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 карандаш, линейка,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ножницы,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клей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8434" name="Picture 2" descr="http://www.utile.fr/sites/default/files/imagecache/article_image/images/scissors_paper_glue_colour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AFEFF"/>
              </a:clrFrom>
              <a:clrTo>
                <a:srgbClr val="FA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" y="762000"/>
            <a:ext cx="8001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Алгоритм  выполнения  работы: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бумаги коричневого цвета вырезаем веточки.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Возьмем картон  (цвет по вашему выбору). На него наклеим ветку 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яблони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из бумаги коричневого цвета.</a:t>
            </a:r>
          </a:p>
          <a:p>
            <a:endParaRPr lang="ru-RU" dirty="0"/>
          </a:p>
        </p:txBody>
      </p:sp>
      <p:pic>
        <p:nvPicPr>
          <p:cNvPr id="5" name="Рисунок 4" descr="http://www.maam.ru/upload/blogs/detsad-244534-1463743263.jpg"/>
          <p:cNvPicPr/>
          <p:nvPr/>
        </p:nvPicPr>
        <p:blipFill>
          <a:blip r:embed="rId3" cstate="print"/>
          <a:srcRect l="3846" t="4535" r="2378" b="589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381000"/>
            <a:ext cx="807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Приготовим кружки  для соцветий 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яблони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9 белых кружков диаметра 6 см и 3 кружка диаметра 3 см.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www.maam.ru/upload/blogs/detsad-244534-1463743357.jpg"/>
          <p:cNvPicPr/>
          <p:nvPr/>
        </p:nvPicPr>
        <p:blipFill>
          <a:blip r:embed="rId3" cstate="print"/>
          <a:srcRect t="7016" b="475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3400" y="457200"/>
            <a:ext cx="80772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Чтобы сделать один 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цветок яблони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возьмем три белых кружка; сложим, как показано на фото и ножницами закруглим один уголок. Развернем. Вот и получился 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цветок яблони.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Теперь сделаем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надрез до центра.</a:t>
            </a:r>
          </a:p>
          <a:p>
            <a:endParaRPr lang="ru-RU" dirty="0"/>
          </a:p>
        </p:txBody>
      </p:sp>
      <p:pic>
        <p:nvPicPr>
          <p:cNvPr id="5" name="Рисунок 4" descr="http://www.maam.ru/upload/blogs/detsad-244534-1463743429.jpg"/>
          <p:cNvPicPr/>
          <p:nvPr/>
        </p:nvPicPr>
        <p:blipFill>
          <a:blip r:embed="rId3" cstate="print"/>
          <a:srcRect t="7523" r="6011" b="5051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://www.maam.ru/upload/blogs/detsad-244534-1463743454.jpg"/>
          <p:cNvPicPr/>
          <p:nvPr/>
        </p:nvPicPr>
        <p:blipFill>
          <a:blip r:embed="rId3" cstate="print"/>
          <a:srcRect b="46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5800" y="838200"/>
            <a:ext cx="800100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Теперь вырезаем тычинки. Берем желтый кружок. Складываем по образцу и делаем мелкие разрезы.</a:t>
            </a:r>
          </a:p>
          <a:p>
            <a:endParaRPr lang="ru-RU" dirty="0"/>
          </a:p>
        </p:txBody>
      </p:sp>
      <p:pic>
        <p:nvPicPr>
          <p:cNvPr id="6" name="Рисунок 5" descr="http://www.maam.ru/upload/blogs/detsad-244534-1463743524.jpg"/>
          <p:cNvPicPr/>
          <p:nvPr/>
        </p:nvPicPr>
        <p:blipFill>
          <a:blip r:embed="rId3" cstate="print"/>
          <a:srcRect b="5011"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1" y="914400"/>
            <a:ext cx="8077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Собираем все детали цветка. Склеиваем по центру. Прижимаем обратной стороной карандаша в центре цветка.</a:t>
            </a:r>
          </a:p>
          <a:p>
            <a:endParaRPr lang="ru-RU" dirty="0"/>
          </a:p>
        </p:txBody>
      </p:sp>
      <p:pic>
        <p:nvPicPr>
          <p:cNvPr id="6" name="Рисунок 5" descr="http://www.maam.ru/upload/blogs/detsad-244534-1463743603.jpg"/>
          <p:cNvPicPr/>
          <p:nvPr/>
        </p:nvPicPr>
        <p:blipFill>
          <a:blip r:embed="rId3" cstate="print"/>
          <a:srcRect b="5234"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1143000"/>
            <a:ext cx="7924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теперь сделаем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листочки: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Берём лист зелёной бумаги, складываем по диагонали, обрезаем лишнее, складываем еще раз, затем разрезаем по сгибам. У нас получились треугольники. Складываем их гармошкой. Затем полученную форму складываем пополам, соединяя между собой длинную сторону. 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www.colors.life/upload/blogs/b4/b6/b4b64dc908d5a09db36b418644c41c05_RSZ_690.jpe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685799" y="1016913"/>
            <a:ext cx="7848601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Раскладываем все детали, чтобы красиво смотрелись. При наклеивании, много клея не стоит наносить.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Наша ветка готова!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" name="Рисунок 6" descr="http://www.maam.ru/upload/blogs/detsad-244534-1463743743.jpg"/>
          <p:cNvPicPr/>
          <p:nvPr/>
        </p:nvPicPr>
        <p:blipFill>
          <a:blip r:embed="rId3" cstate="print"/>
          <a:srcRect b="908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ransopttorg.ru/sanoxusi/149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1219200"/>
            <a:ext cx="6837256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Что нового мы узнали сегодня на урок?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Чему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научились? 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Молодцы! </a:t>
            </a:r>
          </a:p>
          <a:p>
            <a:endParaRPr lang="ru-RU" dirty="0"/>
          </a:p>
        </p:txBody>
      </p:sp>
      <p:pic>
        <p:nvPicPr>
          <p:cNvPr id="30722" name="Picture 2" descr="http://cs624920.vk.me/v624920655/1c6f4/hbAL5SmG5R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1219200"/>
            <a:ext cx="7543800" cy="541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353</Words>
  <PresentationFormat>Экран (4:3)</PresentationFormat>
  <Paragraphs>32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Валентина Котык</dc:creator>
  <cp:lastModifiedBy>Валентина Котык</cp:lastModifiedBy>
  <cp:revision>7</cp:revision>
  <dcterms:created xsi:type="dcterms:W3CDTF">2017-04-06T17:01:06Z</dcterms:created>
  <dcterms:modified xsi:type="dcterms:W3CDTF">2017-04-06T18:08:31Z</dcterms:modified>
</cp:coreProperties>
</file>