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3" r:id="rId7"/>
    <p:sldId id="264" r:id="rId8"/>
    <p:sldId id="265" r:id="rId9"/>
    <p:sldId id="268" r:id="rId10"/>
    <p:sldId id="269" r:id="rId11"/>
    <p:sldId id="271" r:id="rId12"/>
    <p:sldId id="270" r:id="rId13"/>
    <p:sldId id="272" r:id="rId14"/>
    <p:sldId id="273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78" autoAdjust="0"/>
    <p:restoredTop sz="93156" autoAdjust="0"/>
  </p:normalViewPr>
  <p:slideViewPr>
    <p:cSldViewPr>
      <p:cViewPr varScale="1">
        <p:scale>
          <a:sx n="64" d="100"/>
          <a:sy n="64" d="100"/>
        </p:scale>
        <p:origin x="-83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7C2B0B-7D6A-4C90-93FD-F6B5F1113525}" type="datetimeFigureOut">
              <a:rPr lang="ru-RU" smtClean="0"/>
              <a:t>10.03.2017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5B9F9-2784-4526-A8C0-A803159C3998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image" Target="../media/image5.jpeg"/><Relationship Id="rId7" Type="http://schemas.openxmlformats.org/officeDocument/2006/relationships/image" Target="../media/image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10" Type="http://schemas.openxmlformats.org/officeDocument/2006/relationships/image" Target="../media/image12.jpeg"/><Relationship Id="rId4" Type="http://schemas.openxmlformats.org/officeDocument/2006/relationships/image" Target="../media/image6.jpeg"/><Relationship Id="rId9" Type="http://schemas.openxmlformats.org/officeDocument/2006/relationships/image" Target="../media/image11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7" Type="http://schemas.openxmlformats.org/officeDocument/2006/relationships/image" Target="../media/image36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jpeg"/><Relationship Id="rId3" Type="http://schemas.openxmlformats.org/officeDocument/2006/relationships/image" Target="../media/image37.jpeg"/><Relationship Id="rId7" Type="http://schemas.openxmlformats.org/officeDocument/2006/relationships/image" Target="../media/image41.jpe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jpe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mailto:shkolal@mail.ru" TargetMode="External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kemdetki.ru/media/news/502348603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500034" y="2214554"/>
            <a:ext cx="82230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 2 класс</a:t>
            </a:r>
            <a:endParaRPr lang="ru-RU" sz="7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28596" y="1000108"/>
            <a:ext cx="84296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/>
              <a:t>Муниципальное Бюджетное Образовательное Учреждение </a:t>
            </a:r>
          </a:p>
          <a:p>
            <a:pPr algn="ctr"/>
            <a:r>
              <a:rPr lang="ru-RU" b="1" dirty="0"/>
              <a:t>«</a:t>
            </a:r>
            <a:r>
              <a:rPr lang="ru-RU" b="1" dirty="0" err="1"/>
              <a:t>Любимовская</a:t>
            </a:r>
            <a:r>
              <a:rPr lang="ru-RU" b="1" dirty="0"/>
              <a:t> средняя школа»</a:t>
            </a:r>
          </a:p>
          <a:p>
            <a:pPr algn="ctr"/>
            <a:r>
              <a:rPr lang="ru-RU" b="1" dirty="0" err="1">
                <a:cs typeface="Times New Roman" panose="02020603050405020304" pitchFamily="18" charset="0"/>
              </a:rPr>
              <a:t>Оконешниковского</a:t>
            </a:r>
            <a:r>
              <a:rPr lang="ru-RU" b="1" dirty="0">
                <a:cs typeface="Times New Roman" panose="02020603050405020304" pitchFamily="18" charset="0"/>
              </a:rPr>
              <a:t> муниципального района Омской области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2214546" y="4071942"/>
            <a:ext cx="4572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u="sng" dirty="0" smtClean="0"/>
              <a:t>Автор: </a:t>
            </a:r>
          </a:p>
          <a:p>
            <a:r>
              <a:rPr lang="ru-RU" b="1" dirty="0" smtClean="0"/>
              <a:t>                    Шевченко Ольга Николаевна, </a:t>
            </a:r>
          </a:p>
          <a:p>
            <a:r>
              <a:rPr lang="ru-RU" b="1" dirty="0" smtClean="0"/>
              <a:t>                    учитель  начальных классов  </a:t>
            </a:r>
            <a:endParaRPr lang="ru-RU" b="1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4053172" y="6198990"/>
            <a:ext cx="103765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/>
              <a:t>2017 год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418/204054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58"/>
            <a:ext cx="9144000" cy="68230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71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1 сентября 2015 год.</a:t>
            </a: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Вот такими крохами они пришли первый раз в 1 класс.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367" name="Picture 7" descr="D:\ШКОЛА\ФОТО\НАШИ ФОТО\1 класс\2015\1 сентября 2015\image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20283089">
            <a:off x="372056" y="1932090"/>
            <a:ext cx="4211095" cy="2807396"/>
          </a:xfrm>
          <a:prstGeom prst="rect">
            <a:avLst/>
          </a:prstGeom>
          <a:noFill/>
        </p:spPr>
      </p:pic>
      <p:pic>
        <p:nvPicPr>
          <p:cNvPr id="15368" name="Picture 8" descr="D:\ШКОЛА\ФОТО\НАШИ ФОТО\1 класс\2015\1 сентября 2015\SDC183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13382">
            <a:off x="4723668" y="2836012"/>
            <a:ext cx="3952258" cy="2964193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1928794" y="5143512"/>
            <a:ext cx="43577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Здравствуй, осень золотая!</a:t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Школа, солнцем залитая!</a:t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Наш просторный, светлый класс,</a:t>
            </a:r>
            <a:b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Ты теперь встречаешь нас.</a:t>
            </a:r>
            <a:endParaRPr lang="ru-RU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418/204054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58"/>
            <a:ext cx="9144000" cy="68230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714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Вот и начались школьные будни:</a:t>
            </a:r>
          </a:p>
        </p:txBody>
      </p:sp>
      <p:pic>
        <p:nvPicPr>
          <p:cNvPr id="16386" name="Picture 2" descr="D:\ШКОЛА\ФОТО\НАШИ ФОТО\1 класс\2015\день пожилого человека концерт\IMG_408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1" y="785794"/>
            <a:ext cx="2678924" cy="17859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7" name="Picture 3" descr="D:\ШКОЛА\ФОТО\НАШИ ФОТО\1 класс\2015\ДЕНЬ МАТЕРИ 2015\IMG_4577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50397" y="785794"/>
            <a:ext cx="2678925" cy="17859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89" name="Picture 5" descr="D:\ШКОЛА\ФОТО\НАШИ ФОТО\1 класс\2015\мероприятие по далю\SDC1849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7158" y="2786058"/>
            <a:ext cx="2643206" cy="19824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390" name="Picture 6" descr="D:\ШКОЛА\ФОТО\НАШИ ФОТО\1 класс\2015\мероприятие по далю\по далю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286116" y="2786058"/>
            <a:ext cx="2571769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:\ШКОЛА\ФОТО\НАШИ ФОТО\1 класс\2015\23.12.15 елка в мдк\SDC18522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72198" y="2786058"/>
            <a:ext cx="2500330" cy="18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:\ШКОЛА\ФОТО\НАШИ ФОТО\1 класс\2015\23.12.15 елка в мдк\IMG_4115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214678" y="4857760"/>
            <a:ext cx="2714644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:\ШКОЛА\ФОТО\НАШИ ФОТО\1 класс\2015\25.12.15 елка в школе\1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143636" y="4857760"/>
            <a:ext cx="2362200" cy="17716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:\ШКОЛА\ФОТО\НАШИ ФОТО\1 класс\2015\осенняя неделя 1 класс\21.10.15. соревнования\SDC18441.JP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00034" y="4857760"/>
            <a:ext cx="2500330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418/204054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230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2" y="3571876"/>
            <a:ext cx="8715436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2015-16 учебный год ребята участвовали в школьных мероприятиях, конкурсах, спортивных соревнованиях, выставках творческих работ и рисунков, проектах, субботниках, олимпиадах, в работе научных конференций, патриотических акциях, концертах, спектаклях, экскурсиях, фестивалях.</a:t>
            </a:r>
          </a:p>
        </p:txBody>
      </p:sp>
      <p:pic>
        <p:nvPicPr>
          <p:cNvPr id="12" name="Рисунок 11" descr="D:\ШКОЛА\ФОТО\НАШИ ФОТО\1 класс\2016\субботник 21.04\SDC18780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997675">
            <a:off x="285720" y="571480"/>
            <a:ext cx="2298700" cy="17240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D:\ШКОЛА\ФОТО\НАШИ ФОТО\1 класс\2016\проект-дома бывают разные\SDC1871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57422" y="928670"/>
            <a:ext cx="1928826" cy="13287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D:\ШКОЛА\ФОТО\НАШИ ФОТО\1 класс\2016\смотр песни и строя\SDC18686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71538" y="2000240"/>
            <a:ext cx="2095500" cy="15716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D:\ШКОЛА\ФОТО\НАШИ ФОТО\1 класс\2016\масленица\SDC1872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620718">
            <a:off x="4000496" y="214290"/>
            <a:ext cx="2314575" cy="17359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 descr="D:\ШКОЛА\ФОТО\НАШИ ФОТО\1 класс\2016\9 мая\DSC_023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0" y="2000240"/>
            <a:ext cx="257176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http://pedsovet.su/_ld/418/2040541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4958"/>
            <a:ext cx="9144000" cy="6823042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85720" y="214290"/>
            <a:ext cx="82868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награды:</a:t>
            </a:r>
          </a:p>
        </p:txBody>
      </p:sp>
      <p:pic>
        <p:nvPicPr>
          <p:cNvPr id="4" name="Рисунок 3" descr="D:\ШКОЛА\ФОТО\НАШИ ФОТО\1 класс\2015\осенняя неделя 1 класс\с грамотами\SDC18474 (2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8596" y="1142984"/>
            <a:ext cx="2571768" cy="17145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 descr="D:\ШКОЛА\ФОТО\НАШИ ФОТО\1 класс\2016\апрель омск научка\SDC18828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43306" y="714356"/>
            <a:ext cx="2271717" cy="157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ШКОЛА\ФОТО\НАШИ ФОТО\1 класс\2015\с дипломами посвящение\SDC18467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500430" y="2500306"/>
            <a:ext cx="2792424" cy="20050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ШКОЛА\ФОТО\НАШИ ФОТО\1 класс\2016\выставка военной техники\SDC1871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1472" y="3357562"/>
            <a:ext cx="2714644" cy="18716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:\ШКОЛА\ФОТО\НАШИ ФОТО\1 класс\2016\научка 2016\IMG_5629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429388" y="3143248"/>
            <a:ext cx="2500330" cy="1643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:\ШКОЛА\ФОТО\НАШИ ФОТО\1 класс\2016\награждение март 2016\IMG_5686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643306" y="4786322"/>
            <a:ext cx="2714644" cy="17859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:\ШКОЛА\ФОТО\НАШИ ФОТО\1 класс\2016\фото 001.jp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214283" y="642918"/>
            <a:ext cx="87154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Снова наступила осень и мои малыши, окрепшие и подросшие,  пришли во 2 класс.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ШКОЛА\ФОТО\НАШИ ФОТО\2 класс\2016\2 класс 1 сентября\SDC1950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14480" y="1714488"/>
            <a:ext cx="5857916" cy="40719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286000" y="571481"/>
            <a:ext cx="4572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Существительное – «школа»,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«Просыпается» – глагол.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 прилагательным «веселый»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Новый школьный день пришел.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Встали «мы» – местоимение,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Бьет числительное «семь».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ученье, без сомненья,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Приниматься надо всем.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наречием «отлично»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уроках дорожим,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Соблюдаем мы привычно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Дисциплину и режим.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«Не» и «ни» – у нас частицы,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Нам их надо повторять!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при этом не лениться</a:t>
            </a:r>
            <a:b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ни часу не терять!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                          О. </a:t>
            </a:r>
            <a:r>
              <a:rPr lang="ru-RU" sz="20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Высотская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2" y="357166"/>
            <a:ext cx="7106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школе нам некогда скучать!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D:\ШКОЛА\ФОТО\НАШИ ФОТО\2 класс\2016\день пожилого человека\IMG_57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0348731">
            <a:off x="248550" y="1238730"/>
            <a:ext cx="2622233" cy="18789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D:\ШКОЛА\ФОТО\НАШИ ФОТО\2 класс\2016\день матери\IMG_7695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751104">
            <a:off x="5984347" y="1376313"/>
            <a:ext cx="2676034" cy="18013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 descr="D:\ШКОЛА\ФОТО\НАШИ ФОТО\2 класс\2016\неделя начальных классов\урок\CAM02381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786050" y="1000108"/>
            <a:ext cx="3238500" cy="24288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 descr="D:\ШКОЛА\ФОТО\НАШИ ФОТО\2 класс\2017\дерево дружбы\SDC10086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8662" y="3714752"/>
            <a:ext cx="307183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 descr="D:\ШКОЛА\ФОТО\НАШИ ФОТО\2 класс\2017\конкурс патриотической песни\от сероух\IMG_7693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786314" y="3714752"/>
            <a:ext cx="3071834" cy="21431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2" y="357166"/>
            <a:ext cx="7106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школе нам некогда скучать!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Рисунок 9" descr="D:\ШКОЛА\ФОТО\НАШИ ФОТО\2 класс\2016\проект красная книга\20161216_135318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857232"/>
            <a:ext cx="3248025" cy="243601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 descr="D:\ШКОЛА\ФОТО\НАШИ ФОТО\2 класс\2016\проект мое село\SDC19517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857232"/>
            <a:ext cx="3152772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 descr="D:\ШКОЛА\ФОТО\НАШИ ФОТО\2 класс\2017\мастер класс настя\SDC10134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14282" y="4286256"/>
            <a:ext cx="3214710" cy="23574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 descr="D:\ШКОЛА\ФОТО\НАШИ ФОТО\2 класс\2017\экологическое дерево\SDC10120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857884" y="4357694"/>
            <a:ext cx="3119435" cy="2321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 descr="D:\ШКОЛА\ФОТО\НАШИ ФОТО\2 класс\2017\масленица 2017\IMG_8625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571750" y="2095500"/>
            <a:ext cx="4000500" cy="2667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928662" y="357166"/>
            <a:ext cx="71061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Наши новые победы</a:t>
            </a:r>
            <a:endParaRPr lang="ru-RU" sz="28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Рисунок 8" descr="D:\ШКОЛА\ФОТО\НАШИ ФОТО\2 класс\2016\конкурс дед мороз я хочу\дед мороз я хочу\SDC10082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1000108"/>
            <a:ext cx="2533650" cy="19002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:\ШКОЛА\ФОТО\НАШИ ФОТО\2 класс\2016\конкурс осенняя симфония\Cvzpae26hbE.jpg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1785926"/>
            <a:ext cx="250033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D:\ШКОЛА\ФОТО\НАШИ ФОТО\2 класс\2016\конкурс вот какая мама\мы с наградами вот какая мама\SDC10070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072198" y="1000108"/>
            <a:ext cx="2500330" cy="19288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 descr="D:\ШКОЛА\ФОТО\НАШИ ФОТО\2 класс\2016\девочки соревнования бег\SDC19953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42910" y="3357562"/>
            <a:ext cx="2609850" cy="1957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Рисунок 17" descr="D:\ШКОЛА\ФОТО\НАШИ ФОТО\2 класс\2016\неделя начальных классов\последний день награждения\SDC19941.JP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357554" y="4286256"/>
            <a:ext cx="3181358" cy="2082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 descr="C:\Users\Ольга\Desktop\20161006_105649.jp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702" y="3071810"/>
            <a:ext cx="2019300" cy="29857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9" name="Рисунок 8" descr="D:\ШКОЛА\ФОТО\НАШИ ФОТО\1 класс\2016\спасибо\спасибо.pn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3714776" cy="2857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 descr="D:\ШКОЛА\ФОТО\НАШИ ФОТО\2 класс\2016\мы читатели\я люблю читать.png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357686" y="3500438"/>
            <a:ext cx="4457700" cy="31590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4429124" y="928670"/>
            <a:ext cx="385765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Мой дед сражался за победу,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мир, за счастье, солнца свет,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Поздравим тех, кто жив остался,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вспомним тех, кого уж нет!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500034" y="4714884"/>
            <a:ext cx="378621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дружны с печатным словом,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Если б не было его,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 о старом, ни о новом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Мы не знали б ничего!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https://im3-tub-ru.yandex.net/i?id=0ae37ec564018431213796dfc681cbc8-l&amp;n=1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928662" y="571480"/>
            <a:ext cx="70009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i="1" dirty="0" smtClean="0">
                <a:solidFill>
                  <a:srgbClr val="FF0000"/>
                </a:solidFill>
              </a:rPr>
              <a:t>«Вся гордость учителя в учениках, в росте посеянных им семян...»</a:t>
            </a:r>
            <a:br>
              <a:rPr lang="ru-RU" i="1" dirty="0" smtClean="0">
                <a:solidFill>
                  <a:srgbClr val="FF0000"/>
                </a:solidFill>
              </a:rPr>
            </a:br>
            <a:r>
              <a:rPr lang="ru-RU" i="1" dirty="0" smtClean="0">
                <a:solidFill>
                  <a:srgbClr val="FF0000"/>
                </a:solidFill>
              </a:rPr>
              <a:t>                                                                                                   Д.И. Менделеев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1472" y="1357298"/>
            <a:ext cx="8286808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</a:t>
            </a:r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 горжусь своими учениками! Я верю, что закончив школу, они будут добрыми честными, хорошими, отзывчивыми людьми, готовыми в трудную минуту прийти на помощь любому человеку.</a:t>
            </a:r>
          </a:p>
          <a:p>
            <a:r>
              <a:rPr lang="ru-RU" sz="3200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И это будет наша </a:t>
            </a:r>
            <a:r>
              <a:rPr lang="ru-RU" sz="32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общая Победа!</a:t>
            </a:r>
          </a:p>
          <a:p>
            <a:endParaRPr lang="ru-RU" sz="32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Всегда Ваша   </a:t>
            </a:r>
          </a:p>
          <a:p>
            <a:pPr algn="ctr"/>
            <a:r>
              <a:rPr lang="ru-RU" sz="3200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         Ольга Николаевна Шевченко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 descr="http://900igr.net/datas/literatura/Krapivin-Vladislav/0025-025-Spasibo-za-vnimani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  <p:sp>
        <p:nvSpPr>
          <p:cNvPr id="21509" name="Rectangle 5"/>
          <p:cNvSpPr>
            <a:spLocks noChangeArrowheads="1"/>
          </p:cNvSpPr>
          <p:nvPr/>
        </p:nvSpPr>
        <p:spPr bwMode="auto">
          <a:xfrm>
            <a:off x="0" y="4889184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Адрес: 646944,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Омская область,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Оконешниковский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район,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с. </a:t>
            </a:r>
            <a:r>
              <a:rPr kumimoji="0" lang="ru-RU" sz="1600" b="1" i="0" u="none" strike="noStrike" cap="none" normalizeH="0" baseline="0" dirty="0" err="1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Любимовка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, 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ул. Гайдара, 21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Тел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(38166) 59-148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E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-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mail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: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</a:t>
            </a:r>
            <a:r>
              <a:rPr kumimoji="0" lang="en-US" sz="1600" b="0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  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shkolal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@</a:t>
            </a: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mail</a:t>
            </a: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.</a:t>
            </a:r>
            <a:r>
              <a:rPr kumimoji="0" lang="en-US" sz="1600" b="1" i="0" u="none" strike="noStrike" cap="none" normalizeH="0" baseline="0" dirty="0" err="1" smtClean="0">
                <a:ln>
                  <a:noFill/>
                </a:ln>
                <a:solidFill>
                  <a:srgbClr val="632423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  <a:hlinkClick r:id="rId3"/>
              </a:rPr>
              <a:t>ru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1510" name="Rectangle 6"/>
          <p:cNvSpPr>
            <a:spLocks noChangeArrowheads="1"/>
          </p:cNvSpPr>
          <p:nvPr/>
        </p:nvSpPr>
        <p:spPr bwMode="auto">
          <a:xfrm>
            <a:off x="214282" y="214290"/>
            <a:ext cx="8643998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1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*Все фотоматериалы размещены с согласия родителей (законных представителей) учащихся.</a:t>
            </a:r>
            <a:r>
              <a:rPr kumimoji="0" lang="ru-RU" sz="1800" b="0" i="1" u="none" strike="noStrike" cap="none" normalizeH="0" baseline="0" dirty="0" smtClean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latin typeface="Arial" pitchFamily="34" charset="0"/>
                <a:cs typeface="Arial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227</Words>
  <Application>Microsoft Office PowerPoint</Application>
  <PresentationFormat>Экран (4:3)</PresentationFormat>
  <Paragraphs>36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>UralSOFT SubZero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Ольга</dc:creator>
  <cp:lastModifiedBy>Ольга</cp:lastModifiedBy>
  <cp:revision>1</cp:revision>
  <dcterms:created xsi:type="dcterms:W3CDTF">2017-03-10T16:00:54Z</dcterms:created>
  <dcterms:modified xsi:type="dcterms:W3CDTF">2017-03-10T18:38:11Z</dcterms:modified>
</cp:coreProperties>
</file>