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1"/>
  </p:notesMasterIdLst>
  <p:sldIdLst>
    <p:sldId id="256" r:id="rId2"/>
    <p:sldId id="257" r:id="rId3"/>
    <p:sldId id="264" r:id="rId4"/>
    <p:sldId id="270" r:id="rId5"/>
    <p:sldId id="266" r:id="rId6"/>
    <p:sldId id="263" r:id="rId7"/>
    <p:sldId id="265" r:id="rId8"/>
    <p:sldId id="269" r:id="rId9"/>
    <p:sldId id="271" r:id="rId10"/>
    <p:sldId id="281" r:id="rId11"/>
    <p:sldId id="282" r:id="rId12"/>
    <p:sldId id="280" r:id="rId13"/>
    <p:sldId id="274" r:id="rId14"/>
    <p:sldId id="277" r:id="rId15"/>
    <p:sldId id="276" r:id="rId16"/>
    <p:sldId id="275" r:id="rId17"/>
    <p:sldId id="279" r:id="rId18"/>
    <p:sldId id="273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E12"/>
    <a:srgbClr val="B9A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556" autoAdjust="0"/>
  </p:normalViewPr>
  <p:slideViewPr>
    <p:cSldViewPr>
      <p:cViewPr>
        <p:scale>
          <a:sx n="40" d="100"/>
          <a:sy n="40" d="100"/>
        </p:scale>
        <p:origin x="-1386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CE697E-7597-4630-B999-69649E0BD64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kk-KZ"/>
        </a:p>
      </dgm:t>
    </dgm:pt>
    <dgm:pt modelId="{43226DEF-C720-4AE5-9827-097792A3E2B0}">
      <dgm:prSet phldrT="[Текст]"/>
      <dgm:spPr/>
      <dgm:t>
        <a:bodyPr/>
        <a:lstStyle/>
        <a:p>
          <a:r>
            <a:rPr lang="en-US" dirty="0" smtClean="0"/>
            <a:t>1</a:t>
          </a:r>
          <a:endParaRPr lang="kk-KZ" dirty="0"/>
        </a:p>
      </dgm:t>
    </dgm:pt>
    <dgm:pt modelId="{56D192C9-F3D7-4F4C-A1F6-65B08E07A7A7}" type="parTrans" cxnId="{3085644A-4452-4BEE-A193-AA094B790F16}">
      <dgm:prSet/>
      <dgm:spPr/>
      <dgm:t>
        <a:bodyPr/>
        <a:lstStyle/>
        <a:p>
          <a:endParaRPr lang="kk-KZ"/>
        </a:p>
      </dgm:t>
    </dgm:pt>
    <dgm:pt modelId="{30A9840E-5061-4CB7-B038-6EB1B53316FA}" type="sibTrans" cxnId="{3085644A-4452-4BEE-A193-AA094B790F16}">
      <dgm:prSet/>
      <dgm:spPr/>
      <dgm:t>
        <a:bodyPr/>
        <a:lstStyle/>
        <a:p>
          <a:endParaRPr lang="kk-KZ"/>
        </a:p>
      </dgm:t>
    </dgm:pt>
    <dgm:pt modelId="{A9FA6223-BD13-4B5E-9B80-F88213AD5FE3}">
      <dgm:prSet phldrT="[Текст]"/>
      <dgm:spPr/>
      <dgm:t>
        <a:bodyPr/>
        <a:lstStyle/>
        <a:p>
          <a:r>
            <a:rPr lang="kk-KZ" dirty="0" smtClean="0"/>
            <a:t>Ә)Күй</a:t>
          </a:r>
          <a:endParaRPr lang="kk-KZ" dirty="0"/>
        </a:p>
      </dgm:t>
    </dgm:pt>
    <dgm:pt modelId="{2BCDD323-8195-49C3-903A-D2CAA5B483C3}" type="parTrans" cxnId="{5637F319-63E2-4CF3-B951-6E7BEB0FE50B}">
      <dgm:prSet/>
      <dgm:spPr/>
      <dgm:t>
        <a:bodyPr/>
        <a:lstStyle/>
        <a:p>
          <a:endParaRPr lang="kk-KZ"/>
        </a:p>
      </dgm:t>
    </dgm:pt>
    <dgm:pt modelId="{AB6B8564-6B4A-4EE7-A018-31F1EEB2DE73}" type="sibTrans" cxnId="{5637F319-63E2-4CF3-B951-6E7BEB0FE50B}">
      <dgm:prSet/>
      <dgm:spPr/>
      <dgm:t>
        <a:bodyPr/>
        <a:lstStyle/>
        <a:p>
          <a:endParaRPr lang="kk-KZ"/>
        </a:p>
      </dgm:t>
    </dgm:pt>
    <dgm:pt modelId="{D5AC3F55-F933-4A36-BAF6-F07E2F36FD82}">
      <dgm:prSet phldrT="[Текст]"/>
      <dgm:spPr/>
      <dgm:t>
        <a:bodyPr/>
        <a:lstStyle/>
        <a:p>
          <a:r>
            <a:rPr lang="en-US" dirty="0" smtClean="0"/>
            <a:t>2</a:t>
          </a:r>
          <a:endParaRPr lang="kk-KZ" dirty="0"/>
        </a:p>
      </dgm:t>
    </dgm:pt>
    <dgm:pt modelId="{EAF67A04-2274-4F73-B0BB-A8FD1277405B}" type="parTrans" cxnId="{91B90F74-650E-4C8D-B48A-491D34D23F1D}">
      <dgm:prSet/>
      <dgm:spPr/>
      <dgm:t>
        <a:bodyPr/>
        <a:lstStyle/>
        <a:p>
          <a:endParaRPr lang="kk-KZ"/>
        </a:p>
      </dgm:t>
    </dgm:pt>
    <dgm:pt modelId="{544BB8B3-8BBF-4D91-BF22-BA587E74B32B}" type="sibTrans" cxnId="{91B90F74-650E-4C8D-B48A-491D34D23F1D}">
      <dgm:prSet/>
      <dgm:spPr/>
      <dgm:t>
        <a:bodyPr/>
        <a:lstStyle/>
        <a:p>
          <a:endParaRPr lang="kk-KZ"/>
        </a:p>
      </dgm:t>
    </dgm:pt>
    <dgm:pt modelId="{18EF977F-90B8-462B-A517-C7BC303884BF}">
      <dgm:prSet phldrT="[Текст]"/>
      <dgm:spPr/>
      <dgm:t>
        <a:bodyPr/>
        <a:lstStyle/>
        <a:p>
          <a:r>
            <a:rPr lang="kk-KZ" dirty="0" smtClean="0"/>
            <a:t>Ә)</a:t>
          </a:r>
          <a:r>
            <a:rPr lang="en-US" dirty="0" smtClean="0"/>
            <a:t>2</a:t>
          </a:r>
          <a:endParaRPr lang="kk-KZ" dirty="0"/>
        </a:p>
      </dgm:t>
    </dgm:pt>
    <dgm:pt modelId="{DEC40036-8D78-429B-A272-D79087D4C90B}" type="parTrans" cxnId="{4F09C479-9AAA-4B20-B8C5-5EAD689DCF87}">
      <dgm:prSet/>
      <dgm:spPr/>
      <dgm:t>
        <a:bodyPr/>
        <a:lstStyle/>
        <a:p>
          <a:endParaRPr lang="kk-KZ"/>
        </a:p>
      </dgm:t>
    </dgm:pt>
    <dgm:pt modelId="{234E040E-2C9F-4A26-9508-A4D9E6656B4C}" type="sibTrans" cxnId="{4F09C479-9AAA-4B20-B8C5-5EAD689DCF87}">
      <dgm:prSet/>
      <dgm:spPr/>
      <dgm:t>
        <a:bodyPr/>
        <a:lstStyle/>
        <a:p>
          <a:endParaRPr lang="kk-KZ"/>
        </a:p>
      </dgm:t>
    </dgm:pt>
    <dgm:pt modelId="{8E41FE12-069C-4105-8F8D-A708C6D7DA30}">
      <dgm:prSet phldrT="[Текст]"/>
      <dgm:spPr/>
      <dgm:t>
        <a:bodyPr/>
        <a:lstStyle/>
        <a:p>
          <a:r>
            <a:rPr lang="kk-KZ" dirty="0" smtClean="0"/>
            <a:t>Ә)Сөз мағынасын өзгертетін қосымша</a:t>
          </a:r>
          <a:endParaRPr lang="kk-KZ" dirty="0"/>
        </a:p>
      </dgm:t>
    </dgm:pt>
    <dgm:pt modelId="{9A7F2542-79B1-41AB-ABA1-31B73E374971}" type="parTrans" cxnId="{C759F9B6-1F9C-49B4-866C-6F2F35AAE140}">
      <dgm:prSet/>
      <dgm:spPr/>
      <dgm:t>
        <a:bodyPr/>
        <a:lstStyle/>
        <a:p>
          <a:endParaRPr lang="kk-KZ"/>
        </a:p>
      </dgm:t>
    </dgm:pt>
    <dgm:pt modelId="{47C1EED7-F451-4817-8204-85D56545D342}" type="sibTrans" cxnId="{C759F9B6-1F9C-49B4-866C-6F2F35AAE140}">
      <dgm:prSet/>
      <dgm:spPr/>
      <dgm:t>
        <a:bodyPr/>
        <a:lstStyle/>
        <a:p>
          <a:endParaRPr lang="kk-KZ"/>
        </a:p>
      </dgm:t>
    </dgm:pt>
    <dgm:pt modelId="{28025C4B-CE7A-4C78-BED4-6E7F9F2771BD}">
      <dgm:prSet phldrT="[Текст]"/>
      <dgm:spPr/>
      <dgm:t>
        <a:bodyPr/>
        <a:lstStyle/>
        <a:p>
          <a:r>
            <a:rPr lang="en-US" dirty="0" smtClean="0"/>
            <a:t>3</a:t>
          </a:r>
          <a:endParaRPr lang="kk-KZ" dirty="0"/>
        </a:p>
      </dgm:t>
    </dgm:pt>
    <dgm:pt modelId="{340E59E1-484D-4702-AD73-B3C10CDA7ABF}" type="parTrans" cxnId="{EA02035A-8C6B-4AB9-ACB5-321B8039F354}">
      <dgm:prSet/>
      <dgm:spPr/>
      <dgm:t>
        <a:bodyPr/>
        <a:lstStyle/>
        <a:p>
          <a:endParaRPr lang="kk-KZ"/>
        </a:p>
      </dgm:t>
    </dgm:pt>
    <dgm:pt modelId="{0C23DD7D-CDDE-48FB-B6F4-3D241E0DA17E}" type="sibTrans" cxnId="{EA02035A-8C6B-4AB9-ACB5-321B8039F354}">
      <dgm:prSet/>
      <dgm:spPr/>
      <dgm:t>
        <a:bodyPr/>
        <a:lstStyle/>
        <a:p>
          <a:endParaRPr lang="kk-KZ"/>
        </a:p>
      </dgm:t>
    </dgm:pt>
    <dgm:pt modelId="{BDC4889E-B8CE-4DCB-99B6-18492125F520}">
      <dgm:prSet phldrT="[Текст]"/>
      <dgm:spPr/>
      <dgm:t>
        <a:bodyPr/>
        <a:lstStyle/>
        <a:p>
          <a:r>
            <a:rPr lang="kk-KZ" dirty="0" smtClean="0"/>
            <a:t>А)Сөз бен сөзді байланыстыратын қосымша</a:t>
          </a:r>
          <a:endParaRPr lang="kk-KZ" dirty="0"/>
        </a:p>
      </dgm:t>
    </dgm:pt>
    <dgm:pt modelId="{59E850EE-B6E2-48BE-A19B-7D0CE0D81F2F}" type="parTrans" cxnId="{0D6C55DB-EAF3-4B57-90E5-B4211F41D8E5}">
      <dgm:prSet/>
      <dgm:spPr/>
      <dgm:t>
        <a:bodyPr/>
        <a:lstStyle/>
        <a:p>
          <a:endParaRPr lang="kk-KZ"/>
        </a:p>
      </dgm:t>
    </dgm:pt>
    <dgm:pt modelId="{E8806916-8761-45B4-BEB7-357279EAF696}" type="sibTrans" cxnId="{0D6C55DB-EAF3-4B57-90E5-B4211F41D8E5}">
      <dgm:prSet/>
      <dgm:spPr/>
      <dgm:t>
        <a:bodyPr/>
        <a:lstStyle/>
        <a:p>
          <a:endParaRPr lang="kk-KZ"/>
        </a:p>
      </dgm:t>
    </dgm:pt>
    <dgm:pt modelId="{D0D17742-B8B8-4FFA-AA4B-656619EDF93D}">
      <dgm:prSet phldrT="[Текст]"/>
      <dgm:spPr/>
      <dgm:t>
        <a:bodyPr/>
        <a:lstStyle/>
        <a:p>
          <a:r>
            <a:rPr lang="kk-KZ" dirty="0" smtClean="0"/>
            <a:t>Ә)Зат есім,сын есім, сан есім, етістік.</a:t>
          </a:r>
          <a:endParaRPr lang="kk-KZ" dirty="0"/>
        </a:p>
      </dgm:t>
    </dgm:pt>
    <dgm:pt modelId="{05B335BC-DBA0-4065-8AD9-439CBB6659C6}" type="parTrans" cxnId="{C0870436-071D-47BB-A91C-ACFEAE4A07C7}">
      <dgm:prSet/>
      <dgm:spPr/>
      <dgm:t>
        <a:bodyPr/>
        <a:lstStyle/>
        <a:p>
          <a:endParaRPr lang="kk-KZ"/>
        </a:p>
      </dgm:t>
    </dgm:pt>
    <dgm:pt modelId="{A2A745EC-FE11-40EE-8412-00FE7691C6FB}" type="sibTrans" cxnId="{C0870436-071D-47BB-A91C-ACFEAE4A07C7}">
      <dgm:prSet/>
      <dgm:spPr/>
      <dgm:t>
        <a:bodyPr/>
        <a:lstStyle/>
        <a:p>
          <a:endParaRPr lang="kk-KZ"/>
        </a:p>
      </dgm:t>
    </dgm:pt>
    <dgm:pt modelId="{120D5B04-8A52-4CBF-9E80-0666F1D56A69}">
      <dgm:prSet phldrT="[Текст]"/>
      <dgm:spPr/>
      <dgm:t>
        <a:bodyPr/>
        <a:lstStyle/>
        <a:p>
          <a:r>
            <a:rPr lang="kk-KZ" dirty="0" smtClean="0"/>
            <a:t>А)Қосымша</a:t>
          </a:r>
          <a:endParaRPr lang="kk-KZ" dirty="0"/>
        </a:p>
      </dgm:t>
    </dgm:pt>
    <dgm:pt modelId="{42892791-DAE4-426F-9FFF-D7E3D2A2D947}" type="parTrans" cxnId="{C5FD3D55-8ED5-40C5-985B-768697EB819D}">
      <dgm:prSet/>
      <dgm:spPr/>
      <dgm:t>
        <a:bodyPr/>
        <a:lstStyle/>
        <a:p>
          <a:endParaRPr lang="kk-KZ"/>
        </a:p>
      </dgm:t>
    </dgm:pt>
    <dgm:pt modelId="{F2B75565-4A8B-4821-AA19-7C709F423B95}" type="sibTrans" cxnId="{C5FD3D55-8ED5-40C5-985B-768697EB819D}">
      <dgm:prSet/>
      <dgm:spPr/>
      <dgm:t>
        <a:bodyPr/>
        <a:lstStyle/>
        <a:p>
          <a:endParaRPr lang="kk-KZ"/>
        </a:p>
      </dgm:t>
    </dgm:pt>
    <dgm:pt modelId="{DB0C110C-CF50-49CF-A1CF-B8142774389F}" type="pres">
      <dgm:prSet presAssocID="{86CE697E-7597-4630-B999-69649E0BD6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kk-KZ"/>
        </a:p>
      </dgm:t>
    </dgm:pt>
    <dgm:pt modelId="{4C275B04-7A78-4535-9B49-BA60DF26C5D1}" type="pres">
      <dgm:prSet presAssocID="{43226DEF-C720-4AE5-9827-097792A3E2B0}" presName="composite" presStyleCnt="0"/>
      <dgm:spPr/>
    </dgm:pt>
    <dgm:pt modelId="{30833FC8-4FF5-413C-BD65-2156F18BC916}" type="pres">
      <dgm:prSet presAssocID="{43226DEF-C720-4AE5-9827-097792A3E2B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0DA422AF-5BE3-4DBE-9DA7-B5708ABF9C27}" type="pres">
      <dgm:prSet presAssocID="{43226DEF-C720-4AE5-9827-097792A3E2B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404791CB-7B53-4543-8243-9FE5CDEA39EA}" type="pres">
      <dgm:prSet presAssocID="{30A9840E-5061-4CB7-B038-6EB1B53316FA}" presName="sp" presStyleCnt="0"/>
      <dgm:spPr/>
    </dgm:pt>
    <dgm:pt modelId="{D69FFBDA-1BDE-4E4C-BF67-3679EA84F8BC}" type="pres">
      <dgm:prSet presAssocID="{D5AC3F55-F933-4A36-BAF6-F07E2F36FD82}" presName="composite" presStyleCnt="0"/>
      <dgm:spPr/>
    </dgm:pt>
    <dgm:pt modelId="{FECD031B-D77E-44C5-AAFC-4499D80F62A3}" type="pres">
      <dgm:prSet presAssocID="{D5AC3F55-F933-4A36-BAF6-F07E2F36FD8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61D2E4F2-E039-47AB-962D-226850C2392E}" type="pres">
      <dgm:prSet presAssocID="{D5AC3F55-F933-4A36-BAF6-F07E2F36FD8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0CA4677B-4BF6-4D08-99C4-08214C0DA841}" type="pres">
      <dgm:prSet presAssocID="{544BB8B3-8BBF-4D91-BF22-BA587E74B32B}" presName="sp" presStyleCnt="0"/>
      <dgm:spPr/>
    </dgm:pt>
    <dgm:pt modelId="{DFDD9042-F8F1-4BE4-A556-B9A802125DCE}" type="pres">
      <dgm:prSet presAssocID="{28025C4B-CE7A-4C78-BED4-6E7F9F2771BD}" presName="composite" presStyleCnt="0"/>
      <dgm:spPr/>
    </dgm:pt>
    <dgm:pt modelId="{0CC60654-238D-46FC-9399-5FDB2339A250}" type="pres">
      <dgm:prSet presAssocID="{28025C4B-CE7A-4C78-BED4-6E7F9F2771B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1E8725B4-235D-4CE9-97CF-8C539C3A958E}" type="pres">
      <dgm:prSet presAssocID="{28025C4B-CE7A-4C78-BED4-6E7F9F2771B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C5FD3D55-8ED5-40C5-985B-768697EB819D}" srcId="{43226DEF-C720-4AE5-9827-097792A3E2B0}" destId="{120D5B04-8A52-4CBF-9E80-0666F1D56A69}" srcOrd="1" destOrd="0" parTransId="{42892791-DAE4-426F-9FFF-D7E3D2A2D947}" sibTransId="{F2B75565-4A8B-4821-AA19-7C709F423B95}"/>
    <dgm:cxn modelId="{ADE6AF7F-A2B8-468D-BDD0-79DDBDD6243F}" type="presOf" srcId="{A9FA6223-BD13-4B5E-9B80-F88213AD5FE3}" destId="{0DA422AF-5BE3-4DBE-9DA7-B5708ABF9C27}" srcOrd="0" destOrd="0" presId="urn:microsoft.com/office/officeart/2005/8/layout/chevron2"/>
    <dgm:cxn modelId="{91B90F74-650E-4C8D-B48A-491D34D23F1D}" srcId="{86CE697E-7597-4630-B999-69649E0BD64C}" destId="{D5AC3F55-F933-4A36-BAF6-F07E2F36FD82}" srcOrd="1" destOrd="0" parTransId="{EAF67A04-2274-4F73-B0BB-A8FD1277405B}" sibTransId="{544BB8B3-8BBF-4D91-BF22-BA587E74B32B}"/>
    <dgm:cxn modelId="{E67916FD-B484-4338-A83A-3536092E948E}" type="presOf" srcId="{D0D17742-B8B8-4FFA-AA4B-656619EDF93D}" destId="{1E8725B4-235D-4CE9-97CF-8C539C3A958E}" srcOrd="0" destOrd="1" presId="urn:microsoft.com/office/officeart/2005/8/layout/chevron2"/>
    <dgm:cxn modelId="{5637F319-63E2-4CF3-B951-6E7BEB0FE50B}" srcId="{43226DEF-C720-4AE5-9827-097792A3E2B0}" destId="{A9FA6223-BD13-4B5E-9B80-F88213AD5FE3}" srcOrd="0" destOrd="0" parTransId="{2BCDD323-8195-49C3-903A-D2CAA5B483C3}" sibTransId="{AB6B8564-6B4A-4EE7-A018-31F1EEB2DE73}"/>
    <dgm:cxn modelId="{292B985B-F9D2-4065-90F5-E186CD5940A3}" type="presOf" srcId="{28025C4B-CE7A-4C78-BED4-6E7F9F2771BD}" destId="{0CC60654-238D-46FC-9399-5FDB2339A250}" srcOrd="0" destOrd="0" presId="urn:microsoft.com/office/officeart/2005/8/layout/chevron2"/>
    <dgm:cxn modelId="{5474C3BC-966E-4851-B187-FD413CCF904C}" type="presOf" srcId="{BDC4889E-B8CE-4DCB-99B6-18492125F520}" destId="{1E8725B4-235D-4CE9-97CF-8C539C3A958E}" srcOrd="0" destOrd="0" presId="urn:microsoft.com/office/officeart/2005/8/layout/chevron2"/>
    <dgm:cxn modelId="{3085644A-4452-4BEE-A193-AA094B790F16}" srcId="{86CE697E-7597-4630-B999-69649E0BD64C}" destId="{43226DEF-C720-4AE5-9827-097792A3E2B0}" srcOrd="0" destOrd="0" parTransId="{56D192C9-F3D7-4F4C-A1F6-65B08E07A7A7}" sibTransId="{30A9840E-5061-4CB7-B038-6EB1B53316FA}"/>
    <dgm:cxn modelId="{AFF53475-0EF4-4890-935B-35666C316AA6}" type="presOf" srcId="{8E41FE12-069C-4105-8F8D-A708C6D7DA30}" destId="{61D2E4F2-E039-47AB-962D-226850C2392E}" srcOrd="0" destOrd="1" presId="urn:microsoft.com/office/officeart/2005/8/layout/chevron2"/>
    <dgm:cxn modelId="{EA02035A-8C6B-4AB9-ACB5-321B8039F354}" srcId="{86CE697E-7597-4630-B999-69649E0BD64C}" destId="{28025C4B-CE7A-4C78-BED4-6E7F9F2771BD}" srcOrd="2" destOrd="0" parTransId="{340E59E1-484D-4702-AD73-B3C10CDA7ABF}" sibTransId="{0C23DD7D-CDDE-48FB-B6F4-3D241E0DA17E}"/>
    <dgm:cxn modelId="{4B3F9D02-963A-4C9B-BEE9-82FC8FC28BEF}" type="presOf" srcId="{43226DEF-C720-4AE5-9827-097792A3E2B0}" destId="{30833FC8-4FF5-413C-BD65-2156F18BC916}" srcOrd="0" destOrd="0" presId="urn:microsoft.com/office/officeart/2005/8/layout/chevron2"/>
    <dgm:cxn modelId="{EF6050FF-0A0D-459E-B335-6FFAD6DF9348}" type="presOf" srcId="{18EF977F-90B8-462B-A517-C7BC303884BF}" destId="{61D2E4F2-E039-47AB-962D-226850C2392E}" srcOrd="0" destOrd="0" presId="urn:microsoft.com/office/officeart/2005/8/layout/chevron2"/>
    <dgm:cxn modelId="{28BAE515-213F-49CA-B8E1-AA98D9A1BB64}" type="presOf" srcId="{120D5B04-8A52-4CBF-9E80-0666F1D56A69}" destId="{0DA422AF-5BE3-4DBE-9DA7-B5708ABF9C27}" srcOrd="0" destOrd="1" presId="urn:microsoft.com/office/officeart/2005/8/layout/chevron2"/>
    <dgm:cxn modelId="{0D6C55DB-EAF3-4B57-90E5-B4211F41D8E5}" srcId="{28025C4B-CE7A-4C78-BED4-6E7F9F2771BD}" destId="{BDC4889E-B8CE-4DCB-99B6-18492125F520}" srcOrd="0" destOrd="0" parTransId="{59E850EE-B6E2-48BE-A19B-7D0CE0D81F2F}" sibTransId="{E8806916-8761-45B4-BEB7-357279EAF696}"/>
    <dgm:cxn modelId="{4F09C479-9AAA-4B20-B8C5-5EAD689DCF87}" srcId="{D5AC3F55-F933-4A36-BAF6-F07E2F36FD82}" destId="{18EF977F-90B8-462B-A517-C7BC303884BF}" srcOrd="0" destOrd="0" parTransId="{DEC40036-8D78-429B-A272-D79087D4C90B}" sibTransId="{234E040E-2C9F-4A26-9508-A4D9E6656B4C}"/>
    <dgm:cxn modelId="{84610E02-691D-498E-A15A-6C3DABC462A1}" type="presOf" srcId="{86CE697E-7597-4630-B999-69649E0BD64C}" destId="{DB0C110C-CF50-49CF-A1CF-B8142774389F}" srcOrd="0" destOrd="0" presId="urn:microsoft.com/office/officeart/2005/8/layout/chevron2"/>
    <dgm:cxn modelId="{C759F9B6-1F9C-49B4-866C-6F2F35AAE140}" srcId="{D5AC3F55-F933-4A36-BAF6-F07E2F36FD82}" destId="{8E41FE12-069C-4105-8F8D-A708C6D7DA30}" srcOrd="1" destOrd="0" parTransId="{9A7F2542-79B1-41AB-ABA1-31B73E374971}" sibTransId="{47C1EED7-F451-4817-8204-85D56545D342}"/>
    <dgm:cxn modelId="{C0870436-071D-47BB-A91C-ACFEAE4A07C7}" srcId="{28025C4B-CE7A-4C78-BED4-6E7F9F2771BD}" destId="{D0D17742-B8B8-4FFA-AA4B-656619EDF93D}" srcOrd="1" destOrd="0" parTransId="{05B335BC-DBA0-4065-8AD9-439CBB6659C6}" sibTransId="{A2A745EC-FE11-40EE-8412-00FE7691C6FB}"/>
    <dgm:cxn modelId="{9549F232-55F6-4F64-BB53-824DBA6D2FE1}" type="presOf" srcId="{D5AC3F55-F933-4A36-BAF6-F07E2F36FD82}" destId="{FECD031B-D77E-44C5-AAFC-4499D80F62A3}" srcOrd="0" destOrd="0" presId="urn:microsoft.com/office/officeart/2005/8/layout/chevron2"/>
    <dgm:cxn modelId="{21FD467E-534C-4E80-BD42-A9920A894466}" type="presParOf" srcId="{DB0C110C-CF50-49CF-A1CF-B8142774389F}" destId="{4C275B04-7A78-4535-9B49-BA60DF26C5D1}" srcOrd="0" destOrd="0" presId="urn:microsoft.com/office/officeart/2005/8/layout/chevron2"/>
    <dgm:cxn modelId="{B9502460-D0C4-4243-8660-C5B143FB5ECB}" type="presParOf" srcId="{4C275B04-7A78-4535-9B49-BA60DF26C5D1}" destId="{30833FC8-4FF5-413C-BD65-2156F18BC916}" srcOrd="0" destOrd="0" presId="urn:microsoft.com/office/officeart/2005/8/layout/chevron2"/>
    <dgm:cxn modelId="{0849CCEE-FCE5-4A93-90CC-AD2745C4A84B}" type="presParOf" srcId="{4C275B04-7A78-4535-9B49-BA60DF26C5D1}" destId="{0DA422AF-5BE3-4DBE-9DA7-B5708ABF9C27}" srcOrd="1" destOrd="0" presId="urn:microsoft.com/office/officeart/2005/8/layout/chevron2"/>
    <dgm:cxn modelId="{482D586C-BD35-46CF-8EFF-7DC92A8AC1BA}" type="presParOf" srcId="{DB0C110C-CF50-49CF-A1CF-B8142774389F}" destId="{404791CB-7B53-4543-8243-9FE5CDEA39EA}" srcOrd="1" destOrd="0" presId="urn:microsoft.com/office/officeart/2005/8/layout/chevron2"/>
    <dgm:cxn modelId="{BD5B6B00-4E16-4645-A60A-BA682682C8AB}" type="presParOf" srcId="{DB0C110C-CF50-49CF-A1CF-B8142774389F}" destId="{D69FFBDA-1BDE-4E4C-BF67-3679EA84F8BC}" srcOrd="2" destOrd="0" presId="urn:microsoft.com/office/officeart/2005/8/layout/chevron2"/>
    <dgm:cxn modelId="{3E417682-7F16-4274-AEC8-617FB9B9E694}" type="presParOf" srcId="{D69FFBDA-1BDE-4E4C-BF67-3679EA84F8BC}" destId="{FECD031B-D77E-44C5-AAFC-4499D80F62A3}" srcOrd="0" destOrd="0" presId="urn:microsoft.com/office/officeart/2005/8/layout/chevron2"/>
    <dgm:cxn modelId="{36B1DD5C-06FD-49C7-BC80-81A67BA60C91}" type="presParOf" srcId="{D69FFBDA-1BDE-4E4C-BF67-3679EA84F8BC}" destId="{61D2E4F2-E039-47AB-962D-226850C2392E}" srcOrd="1" destOrd="0" presId="urn:microsoft.com/office/officeart/2005/8/layout/chevron2"/>
    <dgm:cxn modelId="{9F83EC15-B815-4641-9AC5-4F8E54231AE4}" type="presParOf" srcId="{DB0C110C-CF50-49CF-A1CF-B8142774389F}" destId="{0CA4677B-4BF6-4D08-99C4-08214C0DA841}" srcOrd="3" destOrd="0" presId="urn:microsoft.com/office/officeart/2005/8/layout/chevron2"/>
    <dgm:cxn modelId="{0D37405D-3F4D-4A14-855D-919A98911BE1}" type="presParOf" srcId="{DB0C110C-CF50-49CF-A1CF-B8142774389F}" destId="{DFDD9042-F8F1-4BE4-A556-B9A802125DCE}" srcOrd="4" destOrd="0" presId="urn:microsoft.com/office/officeart/2005/8/layout/chevron2"/>
    <dgm:cxn modelId="{5CB40109-E61B-4203-98A4-A5BCCEAD542E}" type="presParOf" srcId="{DFDD9042-F8F1-4BE4-A556-B9A802125DCE}" destId="{0CC60654-238D-46FC-9399-5FDB2339A250}" srcOrd="0" destOrd="0" presId="urn:microsoft.com/office/officeart/2005/8/layout/chevron2"/>
    <dgm:cxn modelId="{48DF59C8-AD79-4F66-AE8F-46D979543D48}" type="presParOf" srcId="{DFDD9042-F8F1-4BE4-A556-B9A802125DCE}" destId="{1E8725B4-235D-4CE9-97CF-8C539C3A95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33FC8-4FF5-413C-BD65-2156F18BC916}">
      <dsp:nvSpPr>
        <dsp:cNvPr id="0" name=""/>
        <dsp:cNvSpPr/>
      </dsp:nvSpPr>
      <dsp:spPr>
        <a:xfrm rot="5400000">
          <a:off x="-291138" y="293304"/>
          <a:ext cx="1940924" cy="13586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1</a:t>
          </a:r>
          <a:endParaRPr lang="kk-KZ" sz="3800" kern="1200" dirty="0"/>
        </a:p>
      </dsp:txBody>
      <dsp:txXfrm rot="-5400000">
        <a:off x="1" y="681490"/>
        <a:ext cx="1358647" cy="582277"/>
      </dsp:txXfrm>
    </dsp:sp>
    <dsp:sp modelId="{0DA422AF-5BE3-4DBE-9DA7-B5708ABF9C27}">
      <dsp:nvSpPr>
        <dsp:cNvPr id="0" name=""/>
        <dsp:cNvSpPr/>
      </dsp:nvSpPr>
      <dsp:spPr>
        <a:xfrm rot="5400000">
          <a:off x="4620523" y="-3259710"/>
          <a:ext cx="1261600" cy="77853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000" kern="1200" dirty="0" smtClean="0"/>
            <a:t>Ә)Күй</a:t>
          </a:r>
          <a:endParaRPr lang="kk-KZ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000" kern="1200" dirty="0" smtClean="0"/>
            <a:t>А)Қосымша</a:t>
          </a:r>
          <a:endParaRPr lang="kk-KZ" sz="3000" kern="1200" dirty="0"/>
        </a:p>
      </dsp:txBody>
      <dsp:txXfrm rot="-5400000">
        <a:off x="1358647" y="63752"/>
        <a:ext cx="7723766" cy="1138428"/>
      </dsp:txXfrm>
    </dsp:sp>
    <dsp:sp modelId="{FECD031B-D77E-44C5-AAFC-4499D80F62A3}">
      <dsp:nvSpPr>
        <dsp:cNvPr id="0" name=""/>
        <dsp:cNvSpPr/>
      </dsp:nvSpPr>
      <dsp:spPr>
        <a:xfrm rot="5400000">
          <a:off x="-291138" y="2043288"/>
          <a:ext cx="1940924" cy="13586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2</a:t>
          </a:r>
          <a:endParaRPr lang="kk-KZ" sz="3800" kern="1200" dirty="0"/>
        </a:p>
      </dsp:txBody>
      <dsp:txXfrm rot="-5400000">
        <a:off x="1" y="2431474"/>
        <a:ext cx="1358647" cy="582277"/>
      </dsp:txXfrm>
    </dsp:sp>
    <dsp:sp modelId="{61D2E4F2-E039-47AB-962D-226850C2392E}">
      <dsp:nvSpPr>
        <dsp:cNvPr id="0" name=""/>
        <dsp:cNvSpPr/>
      </dsp:nvSpPr>
      <dsp:spPr>
        <a:xfrm rot="5400000">
          <a:off x="4620523" y="-1509726"/>
          <a:ext cx="1261600" cy="77853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000" kern="1200" dirty="0" smtClean="0"/>
            <a:t>Ә)</a:t>
          </a:r>
          <a:r>
            <a:rPr lang="en-US" sz="3000" kern="1200" dirty="0" smtClean="0"/>
            <a:t>2</a:t>
          </a:r>
          <a:endParaRPr lang="kk-KZ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000" kern="1200" dirty="0" smtClean="0"/>
            <a:t>Ә)Сөз мағынасын өзгертетін қосымша</a:t>
          </a:r>
          <a:endParaRPr lang="kk-KZ" sz="3000" kern="1200" dirty="0"/>
        </a:p>
      </dsp:txBody>
      <dsp:txXfrm rot="-5400000">
        <a:off x="1358647" y="1813736"/>
        <a:ext cx="7723766" cy="1138428"/>
      </dsp:txXfrm>
    </dsp:sp>
    <dsp:sp modelId="{0CC60654-238D-46FC-9399-5FDB2339A250}">
      <dsp:nvSpPr>
        <dsp:cNvPr id="0" name=""/>
        <dsp:cNvSpPr/>
      </dsp:nvSpPr>
      <dsp:spPr>
        <a:xfrm rot="5400000">
          <a:off x="-291138" y="3793272"/>
          <a:ext cx="1940924" cy="13586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3</a:t>
          </a:r>
          <a:endParaRPr lang="kk-KZ" sz="3800" kern="1200" dirty="0"/>
        </a:p>
      </dsp:txBody>
      <dsp:txXfrm rot="-5400000">
        <a:off x="1" y="4181458"/>
        <a:ext cx="1358647" cy="582277"/>
      </dsp:txXfrm>
    </dsp:sp>
    <dsp:sp modelId="{1E8725B4-235D-4CE9-97CF-8C539C3A958E}">
      <dsp:nvSpPr>
        <dsp:cNvPr id="0" name=""/>
        <dsp:cNvSpPr/>
      </dsp:nvSpPr>
      <dsp:spPr>
        <a:xfrm rot="5400000">
          <a:off x="4620523" y="240257"/>
          <a:ext cx="1261600" cy="77853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000" kern="1200" dirty="0" smtClean="0"/>
            <a:t>А)Сөз бен сөзді байланыстыратын қосымша</a:t>
          </a:r>
          <a:endParaRPr lang="kk-KZ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000" kern="1200" dirty="0" smtClean="0"/>
            <a:t>Ә)Зат есім,сын есім, сан есім, етістік.</a:t>
          </a:r>
          <a:endParaRPr lang="kk-KZ" sz="3000" kern="1200" dirty="0"/>
        </a:p>
      </dsp:txBody>
      <dsp:txXfrm rot="-5400000">
        <a:off x="1358647" y="3563719"/>
        <a:ext cx="7723766" cy="11384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963BB-ABE8-405C-9278-AA274F8AD218}" type="datetimeFigureOut">
              <a:rPr lang="kk-KZ" smtClean="0"/>
              <a:t>23.01.2017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FCA6B-E2E8-4CFC-99BC-3FA2CE7C9BF6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665660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FCA6B-E2E8-4CFC-99BC-3FA2CE7C9BF6}" type="slidenum">
              <a:rPr lang="kk-KZ" smtClean="0"/>
              <a:t>18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77945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42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359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7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0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40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80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06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Monday, January 23, 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7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Monday, January 23, 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1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85921-A91A-409C-921C-0E0EC1E750EC}" type="datetime2">
              <a:rPr lang="en-US" smtClean="0"/>
              <a:t>Monday, January 23, 2017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28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619672" y="2204864"/>
            <a:ext cx="5688632" cy="122413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</a:t>
            </a:r>
          </a:p>
          <a:p>
            <a:pPr algn="ctr"/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 ЕСІМ</a:t>
            </a:r>
            <a:endParaRPr lang="kk-KZ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3568" y="548680"/>
            <a:ext cx="7776864" cy="93610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«№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 МДШО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КММ</a:t>
            </a:r>
            <a:endParaRPr lang="kk-KZ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11961" y="4077072"/>
            <a:ext cx="4608512" cy="72008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Жолдыбаева Д.А.</a:t>
            </a:r>
            <a:endParaRPr lang="kk-K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813690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kk-KZ" sz="2800" b="1" i="1" dirty="0">
                <a:latin typeface="Times New Roman"/>
                <a:ea typeface="Times New Roman"/>
              </a:rPr>
              <a:t>Сабақтың  мақсаты:</a:t>
            </a:r>
            <a:endParaRPr lang="kk-KZ" sz="28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k-KZ" sz="2800" i="1" dirty="0">
                <a:latin typeface="Times New Roman"/>
                <a:ea typeface="Times New Roman"/>
              </a:rPr>
              <a:t>Оқушыларға зат есім жайлы түсінік бере отырып, сұрақтар қоя білуге үйрету.</a:t>
            </a:r>
            <a:endParaRPr lang="kk-KZ" sz="28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k-KZ" sz="2800" i="1" dirty="0">
                <a:latin typeface="Times New Roman"/>
                <a:ea typeface="Times New Roman"/>
              </a:rPr>
              <a:t>Жаңа технология элементтерін пайдалана отырып, шығармашылық қабілеттерін дамыту.</a:t>
            </a:r>
            <a:endParaRPr lang="kk-KZ" sz="28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kk-KZ" sz="2800" i="1" dirty="0">
                <a:latin typeface="Times New Roman"/>
                <a:ea typeface="Times New Roman"/>
              </a:rPr>
              <a:t>Сауатты, көркем жазуға, өзара ынтымақтастыққа, шапшаң ойлай білуге баулу.</a:t>
            </a:r>
            <a:endParaRPr lang="kk-KZ" sz="28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334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267744" y="332656"/>
            <a:ext cx="4392488" cy="86409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i="1" dirty="0" smtClean="0"/>
              <a:t>Жауап</a:t>
            </a:r>
            <a:endParaRPr lang="kk-KZ" sz="4000" b="1" i="1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78931656"/>
              </p:ext>
            </p:extLst>
          </p:nvPr>
        </p:nvGraphicFramePr>
        <p:xfrm>
          <a:off x="0" y="1412776"/>
          <a:ext cx="9144000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179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k-KZ"/>
          </a:p>
        </p:txBody>
      </p:sp>
      <p:sp>
        <p:nvSpPr>
          <p:cNvPr id="3" name="TextBox 2"/>
          <p:cNvSpPr txBox="1"/>
          <p:nvPr/>
        </p:nvSpPr>
        <p:spPr>
          <a:xfrm>
            <a:off x="0" y="404664"/>
            <a:ext cx="89605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Ақпанның жиырма үші </a:t>
            </a:r>
          </a:p>
          <a:p>
            <a:pPr algn="ctr"/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жұмысы</a:t>
            </a:r>
          </a:p>
          <a:p>
            <a:pPr algn="ctr"/>
            <a:r>
              <a:rPr lang="kk-KZ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 есім</a:t>
            </a:r>
            <a:endParaRPr lang="kk-KZ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2996952"/>
            <a:ext cx="857157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</a:t>
            </a:r>
          </a:p>
          <a:p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</a:t>
            </a:r>
            <a:r>
              <a:rPr lang="en-US" sz="4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4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8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573213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627784" y="620688"/>
            <a:ext cx="4464496" cy="93610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ЕСІҢЕ САҚТА</a:t>
            </a:r>
            <a:endParaRPr lang="kk-KZ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9672" y="2348880"/>
            <a:ext cx="71287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4400" b="1" spc="50" dirty="0" err="1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Заттың</a:t>
            </a:r>
            <a:r>
              <a:rPr lang="ru-RU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50" dirty="0" err="1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50" dirty="0" err="1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endParaRPr lang="ru-RU" sz="4400" b="1" spc="50" dirty="0">
              <a:ln w="11430"/>
              <a:solidFill>
                <a:srgbClr val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ru-RU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50" dirty="0" err="1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</a:t>
            </a:r>
            <a:r>
              <a:rPr lang="ru-RU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есім</a:t>
            </a:r>
            <a:r>
              <a:rPr lang="ru-RU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50" dirty="0" err="1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дейді</a:t>
            </a:r>
            <a:r>
              <a:rPr lang="ru-RU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defRPr/>
            </a:pPr>
            <a:r>
              <a:rPr lang="kk-KZ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 есімдерге </a:t>
            </a:r>
            <a:r>
              <a:rPr lang="kk-KZ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кім?не?</a:t>
            </a:r>
            <a:r>
              <a:rPr lang="kk-KZ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defRPr/>
            </a:pPr>
            <a:r>
              <a:rPr lang="kk-KZ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кімдер? нелер?</a:t>
            </a:r>
          </a:p>
          <a:p>
            <a:pPr lvl="0">
              <a:defRPr/>
            </a:pPr>
            <a:r>
              <a:rPr lang="kk-KZ" sz="44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деген сұрақтар қойылады</a:t>
            </a:r>
            <a:r>
              <a:rPr lang="kk-KZ" sz="4400" b="1" spc="50" dirty="0" smtClean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defRPr/>
            </a:pPr>
            <a:endParaRPr lang="ru-RU" sz="4400" b="1" spc="50" dirty="0">
              <a:ln w="11430"/>
              <a:solidFill>
                <a:srgbClr val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68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1573213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195736" y="332656"/>
            <a:ext cx="4464496" cy="648072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ЕСІҢЕ САҚТА</a:t>
            </a:r>
            <a:endParaRPr lang="kk-KZ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700808"/>
            <a:ext cx="70567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Кісінің аты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err="1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жөні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су </a:t>
            </a:r>
            <a:r>
              <a:rPr lang="ru-RU" sz="2800" b="1" dirty="0" err="1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аттары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>
              <a:defRPr/>
            </a:pPr>
            <a:r>
              <a:rPr lang="ru-RU" sz="2800" b="1" dirty="0" err="1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жануарларға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атаулар</a:t>
            </a: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>
              <a:defRPr/>
            </a:pPr>
            <a:r>
              <a:rPr lang="ru-RU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газет-</a:t>
            </a: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журналдар</a:t>
            </a:r>
            <a:r>
              <a:rPr lang="kk-KZ" sz="2800" b="1" dirty="0" smtClean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қала </a:t>
            </a: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аттары</a:t>
            </a:r>
          </a:p>
          <a:p>
            <a:pPr lvl="0">
              <a:defRPr/>
            </a:pP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бас әріппен жазылады. </a:t>
            </a:r>
          </a:p>
          <a:p>
            <a:pPr lvl="0">
              <a:defRPr/>
            </a:pP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Оларды </a:t>
            </a:r>
            <a:r>
              <a:rPr lang="kk-KZ" sz="2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жалқы</a:t>
            </a: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есімдер деп атайды.</a:t>
            </a:r>
          </a:p>
          <a:p>
            <a:pPr lvl="0">
              <a:defRPr/>
            </a:pPr>
            <a:endParaRPr lang="kk-KZ" sz="2800" b="1" dirty="0">
              <a:ln w="11430"/>
              <a:solidFill>
                <a:srgbClr val="0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Жалқы есімдерден басқа сөздерді </a:t>
            </a:r>
            <a:r>
              <a:rPr lang="kk-KZ" sz="28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</a:p>
          <a:p>
            <a:pPr lvl="0">
              <a:defRPr/>
            </a:pPr>
            <a:r>
              <a:rPr lang="kk-KZ" sz="2800" b="1" dirty="0" smtClean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есімдер </a:t>
            </a: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атайды. Жалпы есімдер кіші </a:t>
            </a:r>
          </a:p>
          <a:p>
            <a:pPr lvl="0">
              <a:defRPr/>
            </a:pPr>
            <a:r>
              <a:rPr lang="kk-KZ" sz="28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әріппен жазылады.</a:t>
            </a:r>
            <a:endParaRPr lang="ru-RU" sz="2800" b="1" dirty="0">
              <a:ln w="11430"/>
              <a:solidFill>
                <a:srgbClr val="0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40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157321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195736" y="332656"/>
            <a:ext cx="4464496" cy="72008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ЕСІҢЕ САҚТА</a:t>
            </a:r>
            <a:endParaRPr lang="kk-KZ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2348880"/>
            <a:ext cx="69127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k-KZ" sz="36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 есімнің </a:t>
            </a:r>
            <a:r>
              <a:rPr lang="kk-KZ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жекеше</a:t>
            </a:r>
            <a:r>
              <a:rPr lang="kk-KZ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көпше </a:t>
            </a:r>
            <a:r>
              <a:rPr lang="kk-KZ" sz="36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түрі болады. </a:t>
            </a:r>
            <a:r>
              <a:rPr lang="kk-KZ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kk-KZ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Не? </a:t>
            </a:r>
            <a:r>
              <a:rPr lang="kk-KZ" sz="36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 есімнің</a:t>
            </a:r>
          </a:p>
          <a:p>
            <a:pPr lvl="0">
              <a:defRPr/>
            </a:pPr>
            <a:r>
              <a:rPr lang="kk-KZ" sz="36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жекеше түрі, </a:t>
            </a:r>
            <a:r>
              <a:rPr lang="kk-KZ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кімдер</a:t>
            </a:r>
            <a:r>
              <a:rPr lang="kk-KZ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нелер? </a:t>
            </a:r>
          </a:p>
          <a:p>
            <a:pPr lvl="0">
              <a:defRPr/>
            </a:pPr>
            <a:r>
              <a:rPr lang="kk-KZ" sz="36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 есімнің көпше </a:t>
            </a:r>
            <a:r>
              <a:rPr lang="kk-KZ" sz="3600" b="1" dirty="0" smtClean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түрі </a:t>
            </a:r>
            <a:r>
              <a:rPr lang="kk-KZ" sz="3600" b="1" dirty="0">
                <a:ln w="11430"/>
                <a:solidFill>
                  <a:srgbClr val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жауап береді.</a:t>
            </a:r>
            <a:endParaRPr lang="ru-RU" sz="3600" b="1" dirty="0">
              <a:ln w="11430"/>
              <a:solidFill>
                <a:srgbClr val="0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12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504056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979712" y="188640"/>
            <a:ext cx="5184576" cy="864096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ДЫБЫСТЫҚ ТАЛДАУ</a:t>
            </a:r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44" y="1628800"/>
            <a:ext cx="840295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kk-K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kk-KZ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9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504056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979712" y="188640"/>
            <a:ext cx="5184576" cy="864096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ДЫБЫСТЫҚ ТАЛДАУ</a:t>
            </a:r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8104" y="1628800"/>
            <a:ext cx="3185296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үнді дауыссыз дыбыс</a:t>
            </a:r>
          </a:p>
          <a:p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жіңішке дауысты дыбыс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үнді дауыссыз дыбыс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дауысты дыбыс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ұяң дауыссыз дыбыс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жіңішке дауысты дыбыс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үнді дауыссыз дыбыс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9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96752"/>
            <a:ext cx="187220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2627784" y="0"/>
            <a:ext cx="6192688" cy="1412776"/>
          </a:xfrm>
          <a:prstGeom prst="wedgeEllipseCallout">
            <a:avLst>
              <a:gd name="adj1" fmla="val -57747"/>
              <a:gd name="adj2" fmla="val 8129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Оқулықпен жұмыс.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Суретке 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 зат есімдерді тауып айт.</a:t>
            </a:r>
          </a:p>
          <a:p>
            <a:pPr algn="ctr"/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84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3635896" y="-4410"/>
            <a:ext cx="4968552" cy="1484784"/>
          </a:xfrm>
          <a:prstGeom prst="wedgeEllipseCallout">
            <a:avLst>
              <a:gd name="adj1" fmla="val -76027"/>
              <a:gd name="adj2" fmla="val 6736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kk-KZ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әтінді көшіріп жаз.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1760" y="5589240"/>
            <a:ext cx="62966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Мәтіннен зат есімдерді тауып, астын сыз.Зат есімдерге сұрақ қой.</a:t>
            </a:r>
            <a:endParaRPr lang="kk-KZ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016224" cy="50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8677" y="1844824"/>
            <a:ext cx="63367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Қыс. Қақаған аяз . Қалың қар жәндік біткенді  жатқан індерінен шығармай тастады. Ашыққан түлкі  түн жамылып ауылдың маңын торыды. Ол тауық тәрізді оңай олжа аулауға кірісті.</a:t>
            </a:r>
            <a:endParaRPr lang="kk-K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165618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3779912" y="188640"/>
            <a:ext cx="4896544" cy="1296144"/>
          </a:xfrm>
          <a:prstGeom prst="wedgeEllipseCallout">
            <a:avLst>
              <a:gd name="adj1" fmla="val -80181"/>
              <a:gd name="adj2" fmla="val 10681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 нүктенің орнына тиісті зат есімдерді қойып, көшіріп жаз.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2492896"/>
            <a:ext cx="6344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Төрт түлік: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</a:t>
            </a: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Аңдар: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Құстар: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 мүшелері: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</a:t>
            </a:r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3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230425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3635896" y="476672"/>
            <a:ext cx="5112568" cy="1296144"/>
          </a:xfrm>
          <a:prstGeom prst="wedgeEllipseCallout">
            <a:avLst>
              <a:gd name="adj1" fmla="val -69170"/>
              <a:gd name="adj2" fmla="val 8601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ғу.</a:t>
            </a:r>
          </a:p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Оқы, әр қатардығы сөздерді жинақтап, бір сөзбен қалай атауға болатынын айт.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9752" y="3140968"/>
            <a:ext cx="648126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Түйе, жылқы,сиыр,қой,ешкі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Кесе,қасық,қазан,ожау,тостаған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Қияр,сәбіз,қызылша,қауын,қарбыз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алмұрт, шие, банан, жүзім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endParaRPr lang="kk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1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230425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3635896" y="476672"/>
            <a:ext cx="5112568" cy="1296144"/>
          </a:xfrm>
          <a:prstGeom prst="wedgeEllipseCallout">
            <a:avLst>
              <a:gd name="adj1" fmla="val -69170"/>
              <a:gd name="adj2" fmla="val 8601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ғу</a:t>
            </a:r>
          </a:p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Оқы, әр қатардығы сөздерді жинақтап, бір сөзбен қалай атауға болатынын айт.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2492896"/>
            <a:ext cx="63367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Түйе, жылқы,сиыр,қой,ешкі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 түлік мал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Кесе,қасық,қазан,ожау,тостаған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Қияр,сәбіз,қызылша,қауын,қарбыз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көкөніс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алмұрт, шие, банан, жүзім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еміс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жидек</a:t>
            </a:r>
            <a:endParaRPr lang="kk-KZ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87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1944216" cy="520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3635896" y="-4410"/>
            <a:ext cx="4968552" cy="1484784"/>
          </a:xfrm>
          <a:prstGeom prst="wedgeEllipseCallout">
            <a:avLst>
              <a:gd name="adj1" fmla="val -76027"/>
              <a:gd name="adj2" fmla="val 6736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жаттығу.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уреттегі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хайуанаттарына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83768" y="5301208"/>
            <a:ext cx="6296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Әрқайсымен сөйлем құрап жаз.</a:t>
            </a:r>
            <a:endParaRPr lang="kk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2009-2012.littleone.ru/customavatars/avatar412812_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20888"/>
            <a:ext cx="1728192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20888"/>
            <a:ext cx="1800200" cy="135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20888"/>
            <a:ext cx="1959893" cy="137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05064"/>
            <a:ext cx="1539826" cy="107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89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ьная выноска 2"/>
          <p:cNvSpPr/>
          <p:nvPr/>
        </p:nvSpPr>
        <p:spPr>
          <a:xfrm>
            <a:off x="3491880" y="188640"/>
            <a:ext cx="5328592" cy="1584176"/>
          </a:xfrm>
          <a:prstGeom prst="wedgeEllipseCallout">
            <a:avLst>
              <a:gd name="adj1" fmla="val -74651"/>
              <a:gd name="adj2" fmla="val 5878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ғу.</a:t>
            </a:r>
          </a:p>
          <a:p>
            <a:pPr algn="ctr"/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Жаңылтпашты оқып, жатқа айт.Жекеші және көпше түрдегі зат есімдерді тап.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5776" y="2348880"/>
            <a:ext cx="619176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Ара, ара, аралар, </a:t>
            </a:r>
          </a:p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Орманның бойын аралар.</a:t>
            </a:r>
          </a:p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Гүлдерден сорып бал алар, </a:t>
            </a:r>
          </a:p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 тәтті ғой, балалар.</a:t>
            </a:r>
            <a:endParaRPr lang="kk-K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2017713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6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67744" y="260648"/>
            <a:ext cx="5112568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</a:t>
            </a:r>
            <a:endParaRPr lang="kk-KZ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1628800"/>
            <a:ext cx="428168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ашайық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тапсырмасын жазайық.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 алған білімді,</a:t>
            </a:r>
          </a:p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Ұмытпай есте сақтайық.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3789040"/>
            <a:ext cx="56587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</a:p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нүктенің орнына жалқы </a:t>
            </a:r>
          </a:p>
          <a:p>
            <a:pPr algn="ctr"/>
            <a:r>
              <a:rPr lang="kk-KZ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сімдерді қойып жаз.</a:t>
            </a:r>
            <a:endParaRPr lang="kk-KZ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3"/>
            <a:ext cx="182300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00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052736"/>
            <a:ext cx="82805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</a:t>
            </a:r>
            <a:endParaRPr lang="kk-KZ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5937250" cy="371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98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803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462</Words>
  <Application>Microsoft Office PowerPoint</Application>
  <PresentationFormat>Экран (4:3)</PresentationFormat>
  <Paragraphs>100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49</cp:revision>
  <dcterms:created xsi:type="dcterms:W3CDTF">2017-01-18T02:50:24Z</dcterms:created>
  <dcterms:modified xsi:type="dcterms:W3CDTF">2017-01-23T02:43:09Z</dcterms:modified>
</cp:coreProperties>
</file>