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61" r:id="rId3"/>
    <p:sldId id="262" r:id="rId4"/>
    <p:sldId id="263" r:id="rId5"/>
    <p:sldId id="264" r:id="rId6"/>
    <p:sldId id="258" r:id="rId7"/>
    <p:sldId id="265" r:id="rId8"/>
    <p:sldId id="266" r:id="rId9"/>
    <p:sldId id="259" r:id="rId10"/>
    <p:sldId id="267" r:id="rId11"/>
    <p:sldId id="260" r:id="rId12"/>
    <p:sldId id="268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70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6F6F"/>
    <a:srgbClr val="CC00FF"/>
    <a:srgbClr val="CC3300"/>
    <a:srgbClr val="FF0066"/>
    <a:srgbClr val="CC00CC"/>
    <a:srgbClr val="FF9900"/>
    <a:srgbClr val="3DFF01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67" autoAdjust="0"/>
    <p:restoredTop sz="94660"/>
  </p:normalViewPr>
  <p:slideViewPr>
    <p:cSldViewPr>
      <p:cViewPr varScale="1">
        <p:scale>
          <a:sx n="69" d="100"/>
          <a:sy n="69" d="100"/>
        </p:scale>
        <p:origin x="-9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A33C9FE-CBE9-406B-9AF0-A4843923E7F6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6F267C-BE8D-4718-90F3-366F06DC49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0679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93DE48-C73B-4A1F-AAEE-5C22C63F2D0B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9BB68-3F76-48A1-B50B-24F6842C918A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A09D9-404A-4588-9441-225FC45E9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AD49C-AA79-4E6C-97EA-284D608DAFC0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9E7C0-56D3-4F27-8E8D-91A797FD4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F15D2-C1E8-4BC8-9F10-320A361BCEC8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519BA-1E03-47FC-A86F-223ABC3D0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89E07-E63C-4622-99FD-82C9FE894862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91FFF-AB45-4502-8480-9A789295B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CC767-F93C-4EB1-A24B-B9D6B713B4B1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3E7F9-1365-4FA7-A536-80836AEE7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3B52E-ED2D-4D6B-BC96-5970E1660A65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C0C19-CCC3-4E08-B7EC-854BF01E8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CEA5A-4439-4292-BC27-3FBC7993FF79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ED789-453B-4FD3-BB97-9C9A720D7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F085A-A804-4DA3-BFD0-E32D4E28F7EC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1F3BC-EDB9-4AEB-9319-D0DBE90DE4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BDE4D-19D9-451E-BF26-ABB487E1C21A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92363-D61F-495D-9CBF-D0BE2ABA6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96670-539D-4481-B1BA-8F7BFB371393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AB582-8200-4AF0-8E9F-137EBECCD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4343A-75D1-4F9A-87CA-F2FEDA585B2C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2A1B4-B737-40CA-8CF1-6DD06B231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09F578-CF5E-4911-BAA4-C34FF3B84841}" type="datetimeFigureOut">
              <a:rPr lang="en-US"/>
              <a:pPr>
                <a:defRPr/>
              </a:pPr>
              <a:t>4/5/2017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C6B329-28F2-48BC-B41F-2336AA984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27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slide" Target="slide13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image" Target="../media/image12.emf"/><Relationship Id="rId10" Type="http://schemas.openxmlformats.org/officeDocument/2006/relationships/image" Target="../media/image15.png"/><Relationship Id="rId4" Type="http://schemas.openxmlformats.org/officeDocument/2006/relationships/image" Target="../media/image11.emf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15.xml"/><Relationship Id="rId7" Type="http://schemas.openxmlformats.org/officeDocument/2006/relationships/image" Target="../media/image12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image" Target="../media/image12.emf"/><Relationship Id="rId10" Type="http://schemas.openxmlformats.org/officeDocument/2006/relationships/image" Target="../media/image15.png"/><Relationship Id="rId4" Type="http://schemas.openxmlformats.org/officeDocument/2006/relationships/image" Target="../media/image11.emf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17.xml"/><Relationship Id="rId7" Type="http://schemas.openxmlformats.org/officeDocument/2006/relationships/image" Target="../media/image12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2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18.xml"/><Relationship Id="rId7" Type="http://schemas.openxmlformats.org/officeDocument/2006/relationships/image" Target="../media/image12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5" Type="http://schemas.openxmlformats.org/officeDocument/2006/relationships/image" Target="../media/image12.emf"/><Relationship Id="rId10" Type="http://schemas.openxmlformats.org/officeDocument/2006/relationships/image" Target="../media/image15.png"/><Relationship Id="rId4" Type="http://schemas.openxmlformats.org/officeDocument/2006/relationships/image" Target="../media/image11.emf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20.xml"/><Relationship Id="rId7" Type="http://schemas.openxmlformats.org/officeDocument/2006/relationships/image" Target="../media/image12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2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21.xml"/><Relationship Id="rId7" Type="http://schemas.openxmlformats.org/officeDocument/2006/relationships/image" Target="../media/image12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31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22.xml"/><Relationship Id="rId7" Type="http://schemas.openxmlformats.org/officeDocument/2006/relationships/image" Target="../media/image12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33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23.xml"/><Relationship Id="rId7" Type="http://schemas.openxmlformats.org/officeDocument/2006/relationships/image" Target="../media/image12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35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3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5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4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5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6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7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8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9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10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1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11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5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12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lenagold.narod.ru/fon/clipart/d/dev/deva372.png" TargetMode="External"/><Relationship Id="rId13" Type="http://schemas.openxmlformats.org/officeDocument/2006/relationships/hyperlink" Target="http://gdday.damt.gov.gr/dasarxeiodramas/images/Links/LinkImage_1.png" TargetMode="External"/><Relationship Id="rId3" Type="http://schemas.openxmlformats.org/officeDocument/2006/relationships/image" Target="../media/image52.png"/><Relationship Id="rId7" Type="http://schemas.openxmlformats.org/officeDocument/2006/relationships/hyperlink" Target="http://f-picture.net/lfp/s48.radikal.ru/i122/1108/4a/01f31e9621dft.jpg/htm" TargetMode="External"/><Relationship Id="rId12" Type="http://schemas.openxmlformats.org/officeDocument/2006/relationships/hyperlink" Target="http://www.1150enterprises.com/images/1aHome.png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s410830.vk.me/v410830425/5292/w81hjHn0tMs.jpg" TargetMode="External"/><Relationship Id="rId11" Type="http://schemas.openxmlformats.org/officeDocument/2006/relationships/hyperlink" Target="http://images.clipshrine.com/download/wheel/large-arrow-with-eyes-pointing-left-0-10786.png" TargetMode="External"/><Relationship Id="rId5" Type="http://schemas.openxmlformats.org/officeDocument/2006/relationships/hyperlink" Target="http://ib1.keep4u.ru/b/2011/04/13/6a/6a49fd2ce3f5c34e76f6815a6044e196.png" TargetMode="External"/><Relationship Id="rId10" Type="http://schemas.openxmlformats.org/officeDocument/2006/relationships/hyperlink" Target="http://images.clipshrine.com/wheel/large-arrow-with-funny-eyes-pointing-right-0-10787.png" TargetMode="External"/><Relationship Id="rId4" Type="http://schemas.openxmlformats.org/officeDocument/2006/relationships/hyperlink" Target="http://lenagold.narod.ru/fon/clipart/k/kras/kras67.png" TargetMode="External"/><Relationship Id="rId9" Type="http://schemas.openxmlformats.org/officeDocument/2006/relationships/hyperlink" Target="http://www.internet-inspiration.com/wp-content/uploads/2012/07/red-41503_640.png" TargetMode="External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Users\Жека\Contacts\Pictures\kras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9213"/>
            <a:ext cx="9144000" cy="680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2057400" y="0"/>
            <a:ext cx="6629400" cy="1905000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96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C</a:t>
            </a:r>
            <a:r>
              <a:rPr lang="en-US" sz="96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O</a:t>
            </a:r>
            <a:r>
              <a:rPr lang="en-US" sz="96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L</a:t>
            </a:r>
            <a:r>
              <a:rPr lang="en-US" sz="96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O</a:t>
            </a:r>
            <a:r>
              <a:rPr lang="en-US" sz="96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</a:rPr>
              <a:t>U</a:t>
            </a:r>
            <a:r>
              <a:rPr lang="en-US" sz="96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EE4A08"/>
                </a:solidFill>
              </a:rPr>
              <a:t>R</a:t>
            </a:r>
            <a:r>
              <a:rPr lang="en-US" sz="96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S</a:t>
            </a:r>
            <a:endParaRPr lang="ru-RU" sz="960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14339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9906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3" descr="C:\Users\Жека\Desktop\Цвета\w81hjHn0tM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72200" y="1752600"/>
            <a:ext cx="1676400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Рисунок1ЧМЮ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6248400"/>
            <a:ext cx="7086600" cy="609600"/>
          </a:xfrm>
          <a:prstGeom prst="rect">
            <a:avLst/>
          </a:prstGeom>
          <a:noFill/>
        </p:spPr>
      </p:pic>
      <p:pic>
        <p:nvPicPr>
          <p:cNvPr id="4099" name="Picture 3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675" y="4034544"/>
            <a:ext cx="898850" cy="62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:\Иконки_ссылки\LinkImage_1.pn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7" y="3970585"/>
            <a:ext cx="1255713" cy="89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Иконки_ссылки\Nuvola_apps_error_alt.svg.png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426" y="4037688"/>
            <a:ext cx="595548" cy="59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9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1" descr="red-41503_640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1600200"/>
            <a:ext cx="4267200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15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9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10"/>
          <p:cNvSpPr>
            <a:spLocks noChangeArrowheads="1"/>
          </p:cNvSpPr>
          <p:nvPr/>
        </p:nvSpPr>
        <p:spPr bwMode="auto">
          <a:xfrm>
            <a:off x="0" y="3078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12" name="Rectangle 13"/>
          <p:cNvSpPr>
            <a:spLocks noChangeArrowheads="1"/>
          </p:cNvSpPr>
          <p:nvPr/>
        </p:nvSpPr>
        <p:spPr bwMode="auto">
          <a:xfrm>
            <a:off x="0" y="2986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5381" name="Picture 21" descr="Рисунок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12" descr="Рисунок1What colour is 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Рисунок1синий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15240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9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Рисунок1желтый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1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0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/>
          <p:cNvSpPr>
            <a:spLocks noChangeAspect="1"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9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 descr="Рисунок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9" descr="Рисунок1What colour is 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Рисунок1зеленый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Рисунок1черный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11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9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Рисунок1белый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8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0" descr="Рисунок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9" descr="Рисунок1What colour is 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9" descr="Рисунок1розовый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 descr="Рисунок1оранжевый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9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Рисунок1фиолет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0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9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Рисунок1коричневый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0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9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 и другое\large-arrow-with-funny-eyes-pointing-right-0-10787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Рисунок1серый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3338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2" descr="C:\Users\Жека\Desktop\Цвета\eno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91000"/>
            <a:ext cx="25908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0" descr="Рисунок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600200"/>
            <a:ext cx="2001838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9" descr="Рисунок1What colour is 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381000"/>
            <a:ext cx="56610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205НШ\Pictures\Рисунок2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8803" r="13174" b="28555"/>
          <a:stretch/>
        </p:blipFill>
        <p:spPr bwMode="auto">
          <a:xfrm>
            <a:off x="6705600" y="1554590"/>
            <a:ext cx="2001838" cy="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Стрелки и другое\large-arrow-with-eyes-pointing-left-0-10786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519" y="5791198"/>
            <a:ext cx="817419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9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C:\Users\Жека\Contacts\Pictures\Рисунок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743200"/>
            <a:ext cx="3886200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9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4" descr="G:\Цвета\deva3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1" descr="C:\Users\Жека\Contacts\Pictures\Рисунок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2667000"/>
            <a:ext cx="4462463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9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" descr="C:\Users\Жека\Contacts\Pictures\Рисунок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819400"/>
            <a:ext cx="56261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7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1" descr="C:\Users\Жека\Contacts\Pictures\Рисунок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819400"/>
            <a:ext cx="5126038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7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1" descr="C:\Users\Жека\Contacts\Pictures\Рисунок1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819400"/>
            <a:ext cx="4992688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7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1" descr="C:\Users\Жека\Contacts\Pictures\Рисунок1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2819400"/>
            <a:ext cx="53086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8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1" descr="C:\Users\Жека\Contacts\Pictures\Рисунок17.png"/>
          <p:cNvPicPr>
            <a:picLocks noChangeAspect="1" noChangeArrowheads="1"/>
          </p:cNvPicPr>
          <p:nvPr/>
        </p:nvPicPr>
        <p:blipFill>
          <a:blip r:embed="rId4" cstate="print">
            <a:lum bright="2000" contrast="20000"/>
          </a:blip>
          <a:srcRect/>
          <a:stretch>
            <a:fillRect/>
          </a:stretch>
        </p:blipFill>
        <p:spPr bwMode="auto">
          <a:xfrm>
            <a:off x="2514600" y="2819400"/>
            <a:ext cx="424815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7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1" descr="C:\Users\Жека\Contacts\Pictures\Рисунок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2819400"/>
            <a:ext cx="5961063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7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 descr="C:\Users\Жека\Contacts\Pictures\Рисунок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819400"/>
            <a:ext cx="561975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7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4" descr="G:\Цвета\deva3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1" descr="C:\Users\Жека\Contacts\Pictures\Рисунок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819400"/>
            <a:ext cx="5565775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 descr="G:\Цвета\deva3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0"/>
            <a:ext cx="68421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7" descr="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1" descr="C:\Users\Жека\Contacts\Pictures\Рисунок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2819400"/>
            <a:ext cx="4473575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Стрелки и другое\large-arrow-with-funny-eyes-pointing-right-0-10787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53" y="5791199"/>
            <a:ext cx="887485" cy="62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5791199"/>
            <a:ext cx="490863" cy="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Rectangl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82423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3"/>
          <p:cNvSpPr>
            <a:spLocks/>
          </p:cNvSpPr>
          <p:nvPr/>
        </p:nvSpPr>
        <p:spPr bwMode="auto">
          <a:xfrm>
            <a:off x="533400" y="1600200"/>
            <a:ext cx="8077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</a:pPr>
            <a:r>
              <a:rPr lang="ru-RU" sz="1400" dirty="0">
                <a:solidFill>
                  <a:schemeClr val="bg1"/>
                </a:solidFill>
                <a:latin typeface="+mn-lt"/>
                <a:hlinkClick r:id="rId4"/>
              </a:rPr>
              <a:t>http://lenagold.narod.ru/fon/clipart/k/kras/kras67.png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  <a:tabLst>
                <a:tab pos="0" algn="l"/>
              </a:tabLst>
            </a:pPr>
            <a:r>
              <a:rPr lang="en-US" sz="1400" dirty="0">
                <a:solidFill>
                  <a:schemeClr val="bg1"/>
                </a:solidFill>
                <a:latin typeface="+mn-lt"/>
                <a:hlinkClick r:id="rId5"/>
              </a:rPr>
              <a:t>http://ib1.keep4u.ru/b/2011/04/13/6a/6a49fd2ce3f5c34e76f6815a6044e196.png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  <a:tabLst>
                <a:tab pos="0" algn="l"/>
              </a:tabLst>
            </a:pPr>
            <a:r>
              <a:rPr lang="ru-RU" sz="1400" u="sng" dirty="0">
                <a:solidFill>
                  <a:schemeClr val="bg1"/>
                </a:solidFill>
                <a:latin typeface="+mn-lt"/>
                <a:hlinkClick r:id="rId6"/>
              </a:rPr>
              <a:t>http://cs410830.vk.me/v410830425/5292/w81hjHn0tMs.jpg</a:t>
            </a:r>
            <a:endParaRPr lang="ru-RU" sz="1400" u="sng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  <a:tabLst>
                <a:tab pos="0" algn="l"/>
              </a:tabLst>
            </a:pPr>
            <a:r>
              <a:rPr lang="ru-RU" sz="1400" u="sng" dirty="0">
                <a:latin typeface="+mn-lt"/>
                <a:hlinkClick r:id="rId7"/>
              </a:rPr>
              <a:t>http://f-picture.net/lfp/s48.radikal.ru/i122/1108/4a/01f31e9621dft.jpg/htm</a:t>
            </a:r>
            <a:endParaRPr lang="ru-RU" sz="1400" u="sng" dirty="0">
              <a:latin typeface="+mn-lt"/>
            </a:endParaRPr>
          </a:p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  <a:tabLst>
                <a:tab pos="0" algn="l"/>
              </a:tabLst>
            </a:pPr>
            <a:r>
              <a:rPr lang="ru-RU" sz="1400" u="sng" dirty="0">
                <a:latin typeface="+mn-lt"/>
                <a:hlinkClick r:id="rId8"/>
              </a:rPr>
              <a:t>http://lenagold.narod.ru/fon/clipart/d/dev/deva372.png</a:t>
            </a:r>
            <a:endParaRPr lang="ru-RU" sz="1400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  <a:tabLst>
                <a:tab pos="0" algn="l"/>
              </a:tabLst>
            </a:pPr>
            <a:r>
              <a:rPr lang="ru-RU" sz="1400" dirty="0">
                <a:solidFill>
                  <a:schemeClr val="bg1"/>
                </a:solidFill>
                <a:latin typeface="+mn-lt"/>
              </a:rPr>
              <a:t>красный </a:t>
            </a:r>
            <a:r>
              <a:rPr lang="ru-RU" sz="1400" u="sng" dirty="0">
                <a:solidFill>
                  <a:schemeClr val="bg1"/>
                </a:solidFill>
                <a:latin typeface="+mn-lt"/>
                <a:hlinkClick r:id="rId9"/>
              </a:rPr>
              <a:t>http://www.internet-inspiration.com/wp-content/uploads/2012/07/red-41503_640.png</a:t>
            </a:r>
            <a:endParaRPr lang="ru-RU" sz="1400" u="sng" dirty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None/>
              <a:tabLst>
                <a:tab pos="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(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рисунок был использован в качестве шаблона для создания остальных цветов в программе </a:t>
            </a: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MS</a:t>
            </a:r>
            <a:endParaRPr lang="ru-RU" sz="1400" dirty="0" smtClean="0">
              <a:solidFill>
                <a:schemeClr val="bg1"/>
              </a:solidFill>
              <a:latin typeface="+mn-lt"/>
            </a:endParaRPr>
          </a:p>
          <a:p>
            <a:pPr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None/>
              <a:tabLst>
                <a:tab pos="0" algn="l"/>
              </a:tabLst>
            </a:pP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PowerPoint</a:t>
            </a:r>
            <a:r>
              <a:rPr lang="en-US" sz="1400" dirty="0">
                <a:solidFill>
                  <a:schemeClr val="bg1"/>
                </a:solidFill>
                <a:latin typeface="+mn-lt"/>
              </a:rPr>
              <a:t>,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 раздел «Работа с рисунками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»)</a:t>
            </a:r>
          </a:p>
          <a:p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</a:t>
            </a:r>
            <a:r>
              <a:rPr lang="en-US" sz="1400" u="sng" dirty="0">
                <a:latin typeface="Times New Roman" pitchFamily="18" charset="0"/>
                <a:cs typeface="Times New Roman" pitchFamily="18" charset="0"/>
                <a:hlinkClick r:id="rId10"/>
              </a:rPr>
              <a:t>://</a:t>
            </a:r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images.clipshrine.com/wheel/large-arrow-with-funny-eyes-pointing-right-0-10787.png</a:t>
            </a:r>
            <a:endParaRPr lang="ru-RU" sz="14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</a:t>
            </a:r>
            <a:r>
              <a:rPr lang="en-US" sz="1400" u="sng" dirty="0">
                <a:latin typeface="Times New Roman" pitchFamily="18" charset="0"/>
                <a:cs typeface="Times New Roman" pitchFamily="18" charset="0"/>
                <a:hlinkClick r:id="rId11"/>
              </a:rPr>
              <a:t>://</a:t>
            </a:r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1"/>
              </a:rPr>
              <a:t>images.clipshrine.com/download/wheel/large-arrow-with-eyes-pointing-left-0-10786.png</a:t>
            </a:r>
            <a:endParaRPr lang="ru-RU" sz="14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+mn-lt"/>
                <a:hlinkClick r:id="rId12"/>
              </a:rPr>
              <a:t>http</a:t>
            </a:r>
            <a:r>
              <a:rPr lang="ru-RU" sz="1400" u="sng" dirty="0">
                <a:latin typeface="+mn-lt"/>
                <a:hlinkClick r:id="rId12"/>
              </a:rPr>
              <a:t>://</a:t>
            </a:r>
            <a:r>
              <a:rPr lang="ru-RU" sz="1400" u="sng" dirty="0" smtClean="0">
                <a:latin typeface="+mn-lt"/>
                <a:hlinkClick r:id="rId12"/>
              </a:rPr>
              <a:t>www.1150enterprises.com/images/1aHome.png</a:t>
            </a:r>
            <a:endParaRPr lang="ru-RU" sz="1400" u="sng" dirty="0" smtClean="0">
              <a:latin typeface="+mn-lt"/>
            </a:endParaRPr>
          </a:p>
          <a:p>
            <a:r>
              <a:rPr lang="ru-RU" sz="1400" u="sng" dirty="0">
                <a:latin typeface="+mn-lt"/>
                <a:hlinkClick r:id="rId13"/>
              </a:rPr>
              <a:t>http://gdday.damt.gov.gr/dasarxeiodramas/images/Links/LinkImage_1.png</a:t>
            </a:r>
            <a:endParaRPr lang="ru-RU" sz="1400" dirty="0">
              <a:latin typeface="+mn-lt"/>
            </a:endParaRPr>
          </a:p>
          <a:p>
            <a:endParaRPr lang="ru-RU" sz="1400" u="sng" dirty="0" smtClean="0">
              <a:latin typeface="+mn-lt"/>
            </a:endParaRPr>
          </a:p>
          <a:p>
            <a:endParaRPr lang="ru-RU" sz="1400" dirty="0">
              <a:latin typeface="+mn-lt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  <a:p>
            <a:pPr marL="547688" indent="-411163" eaLnBrk="0" hangingPunct="0">
              <a:spcBef>
                <a:spcPct val="20000"/>
              </a:spcBef>
              <a:buClr>
                <a:srgbClr val="F9F9F9"/>
              </a:buClr>
              <a:buSzPct val="65000"/>
            </a:pPr>
            <a:endParaRPr lang="ru-RU" sz="1400" dirty="0"/>
          </a:p>
          <a:p>
            <a:pPr marL="547688" indent="-411163"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None/>
            </a:pPr>
            <a:endParaRPr lang="ru-RU" sz="1400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indent="-411163"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endParaRPr lang="ru-RU" sz="1400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indent="-411163"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None/>
            </a:pPr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indent="-411163"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endParaRPr lang="ru-RU" sz="1400" dirty="0">
              <a:latin typeface="Times New Roman" pitchFamily="18" charset="0"/>
            </a:endParaRPr>
          </a:p>
          <a:p>
            <a:pPr marL="547688" indent="-411163"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endParaRPr lang="ru-RU" sz="1400" dirty="0">
              <a:latin typeface="Book Antiqua" pitchFamily="18" charset="0"/>
            </a:endParaRPr>
          </a:p>
        </p:txBody>
      </p:sp>
      <p:pic>
        <p:nvPicPr>
          <p:cNvPr id="3074" name="Picture 2" descr="F:\Стрелки, крестики\1aHome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836" y="5791200"/>
            <a:ext cx="643263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C000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1370</TotalTime>
  <Words>55</Words>
  <Application>Microsoft Office PowerPoint</Application>
  <PresentationFormat>Экран (4:3)</PresentationFormat>
  <Paragraphs>22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COLOURS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Черепина М.Ю.</dc:creator>
  <cp:lastModifiedBy>205НШ</cp:lastModifiedBy>
  <cp:revision>127</cp:revision>
  <dcterms:created xsi:type="dcterms:W3CDTF">2015-03-14T15:53:45Z</dcterms:created>
  <dcterms:modified xsi:type="dcterms:W3CDTF">2017-04-05T16:49:13Z</dcterms:modified>
</cp:coreProperties>
</file>