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5" r:id="rId10"/>
    <p:sldId id="269" r:id="rId11"/>
    <p:sldId id="268" r:id="rId12"/>
    <p:sldId id="270" r:id="rId13"/>
    <p:sldId id="271" r:id="rId14"/>
    <p:sldId id="272" r:id="rId15"/>
    <p:sldId id="273" r:id="rId16"/>
    <p:sldId id="274" r:id="rId17"/>
    <p:sldId id="256" r:id="rId18"/>
    <p:sldId id="25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89068" autoAdjust="0"/>
  </p:normalViewPr>
  <p:slideViewPr>
    <p:cSldViewPr>
      <p:cViewPr varScale="1">
        <p:scale>
          <a:sx n="65" d="100"/>
          <a:sy n="65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mages.atlasceska.cz/images/kalendarakci/velka/2546/v10296_velikonoce-5.jpg" TargetMode="External"/><Relationship Id="rId3" Type="http://schemas.openxmlformats.org/officeDocument/2006/relationships/hyperlink" Target="http://s4.pic4you.ru/y2014/03-12/12216/4250978.png" TargetMode="External"/><Relationship Id="rId7" Type="http://schemas.openxmlformats.org/officeDocument/2006/relationships/hyperlink" Target="http://ru4.anyfad.com/items/t1@4c5fc112-7f25-4897-94f6-b5184475eca8/Tradicii-i-obryady-polskiy-Mokryy-ponedelnik.jpg" TargetMode="External"/><Relationship Id="rId2" Type="http://schemas.openxmlformats.org/officeDocument/2006/relationships/hyperlink" Target="http://fonegallery.narod.ru/golub/golub.files/golub5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g.1tvrus.com/2010-03-29/fmt_52_keks3.jpg" TargetMode="External"/><Relationship Id="rId5" Type="http://schemas.openxmlformats.org/officeDocument/2006/relationships/hyperlink" Target="http://s4.pic4you.ru/y2014/03-12/12216/4250958.png" TargetMode="External"/><Relationship Id="rId4" Type="http://schemas.openxmlformats.org/officeDocument/2006/relationships/hyperlink" Target="http://albums.receptes.lv/pictures/user/large/ca69f5815514ff0b5ea284290771bb9f468e700d.jpg" TargetMode="External"/><Relationship Id="rId9" Type="http://schemas.openxmlformats.org/officeDocument/2006/relationships/hyperlink" Target="http://www.religion.in.ua/uploads/posts/2009-04/1239632257_orbi-papa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1196752"/>
            <a:ext cx="7296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Пасха в разных странах</a:t>
            </a:r>
            <a:endParaRPr lang="ru-RU" sz="4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04048" y="2492896"/>
            <a:ext cx="3816424" cy="1224136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Хлустикова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Елена Дмитриевна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учитель немецкого языка</a:t>
            </a:r>
          </a:p>
          <a:p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Мирновская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СШ 34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Г. Ефремов Тульская область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74638"/>
            <a:ext cx="5688632" cy="1858218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Пасха – один из самых главных христианских праздников, который отмечают уже не один век.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348880"/>
            <a:ext cx="5724128" cy="450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В каждой стране свои традиции празднования  этого дня. Отмечают интересными обычаями её христиане православного и неправославного вероисповедования.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http://n1s1.hsmedia.ru/58/e4/f2/58e4f22fe7a572a9731963f0c53fd1ef/340x498_0xd42ee42a_1017827565142859167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429000"/>
            <a:ext cx="3456384" cy="3096344"/>
          </a:xfrm>
          <a:prstGeom prst="rect">
            <a:avLst/>
          </a:prstGeom>
          <a:noFill/>
        </p:spPr>
      </p:pic>
      <p:pic>
        <p:nvPicPr>
          <p:cNvPr id="5124" name="Picture 4" descr="http://photo.turmir.com/big/uploads/user_130/13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3024336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868144" cy="11247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История пасхального зайца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6156176" cy="528945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В средневековой Европе бытовало предание, что пасхальные яйца приносит заяц. Многие готовят на Пасху коврижки в виде фигурок зайца с запечённым внутри яйцом.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http://images.vfl.ru/ii/1364728700/ebf4c279/20539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6048672" cy="3384376"/>
          </a:xfrm>
          <a:prstGeom prst="rect">
            <a:avLst/>
          </a:prstGeom>
          <a:noFill/>
        </p:spPr>
      </p:pic>
      <p:pic>
        <p:nvPicPr>
          <p:cNvPr id="2052" name="Picture 4" descr="http://novosti-dny.ru/uploads/posts/2014-04/interesnye-tradicii-prazdnovaniya-pashi-v-mire-20-foto_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32656"/>
            <a:ext cx="3024336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Старинное поверье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712968" cy="514543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Принося на Пасху яйца, зайцы прячут их в укромных местах. Потому и родители во многих странах тоже прячут угощения для детей, среди них обязательно есть шоколадные яйца и зайцы.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semejnyj-dosug.ru/wp-content/uploads/2013/04/kak-prazdnuyut-pasxu-v-germanii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96952"/>
            <a:ext cx="5472608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3888432" cy="99412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Германия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964488" cy="500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Жители не работают со страстной пятницы. В субботу вечером устраивают большой Пасхальный костёр – символ конца зимы и сгорания всех плохих чувств.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На Пасхальном завтраке собирается вся семья. Родители прячут корзины со сладостями, пасхальными яйцами и подарками от зайчика. После обеда идут в гости к друзьям или родным.</a:t>
            </a:r>
          </a:p>
          <a:p>
            <a:pPr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482" name="Picture 2" descr="http://euro-capitals.ru/media/2014/04/1426753_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744416" cy="1080120"/>
          </a:xfrm>
          <a:prstGeom prst="rect">
            <a:avLst/>
          </a:prstGeom>
          <a:noFill/>
        </p:spPr>
      </p:pic>
      <p:pic>
        <p:nvPicPr>
          <p:cNvPr id="20484" name="Picture 4" descr="http://fb.ru/misc/i/gallery/32075/7384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93096"/>
            <a:ext cx="6552728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92211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Австралия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     В 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Пасху празднуют по Грегорианскому летоисчислению. Влюблённые набирают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струющуюся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(проточную,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непитую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«пасхальную») воду и сохраняют до свадьбы. Невеста и жених брызгают друг друга, чтобы брак был прочным.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Пасхальные яйца из шоколада или сахара делают в форме фигурки кролика или редкого австралийского  животного –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билби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458" name="Picture 2" descr="http://www.intergid.ru/modules/tourism/photogallery/holiday/190/pasx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024336" cy="1584176"/>
          </a:xfrm>
          <a:prstGeom prst="rect">
            <a:avLst/>
          </a:prstGeom>
          <a:noFill/>
        </p:spPr>
      </p:pic>
      <p:pic>
        <p:nvPicPr>
          <p:cNvPr id="19460" name="Picture 4" descr="https://p.dreamwidth.org/0880e410f4e0/40126-124731/members.optusnet.com.au/bilbies/images/easter_bilby_DL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653136"/>
            <a:ext cx="4032448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85010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Франция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36145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900" dirty="0" smtClean="0"/>
              <a:t>                                                                             </a:t>
            </a:r>
            <a:r>
              <a:rPr lang="ru-RU" sz="11200" dirty="0" smtClean="0">
                <a:solidFill>
                  <a:schemeClr val="tx2">
                    <a:lumMod val="75000"/>
                  </a:schemeClr>
                </a:solidFill>
              </a:rPr>
              <a:t>Этот праздник для большинства граждан                    является возможностью и поводом порадоваться вместе с близкими и знакомыми людьми весне и возрождению природы. Отношение к светлому празднику Пасхи можно охарактеризовать больше как светское, чем религиозное. Она имеет традиционные католические символы. Это пасхальный кролик.  Это традиция сохранения молчания церковных колоколов, начиная со дня Страстной Пятницы и до торжественного празднования Воскресения Спасителя.   Они «улетели в Рим». В воскресное утро колокольный звон возвращается, знаменуя приход праздника, сердца всех французов переполняются радостью. </a:t>
            </a:r>
            <a:br>
              <a:rPr lang="ru-RU" sz="112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112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112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12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11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8600" dirty="0" smtClean="0"/>
          </a:p>
          <a:p>
            <a:pPr lvl="3"/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21506" name="Picture 2" descr="http://nacekomie.ru/forum/files/201303/27269_755e45d85729d3662fe0fd04625a97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2952328" cy="16561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580526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Во Франции в понедельник жёны могут побить мужей, а те им во вторник могут ответить.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Австрия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2894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Празднование Пасхи начинается ровно в 3 часа дня. За столом люди обмениваются традиционными подарками — зайцами, которые могут быть шоколадными, сдобными или тряпичными. Варёные яйца принято красить в зелёный цвет, что символизирует весну и надежду.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Пасхальный базар в Вене.</a:t>
            </a:r>
          </a:p>
        </p:txBody>
      </p:sp>
      <p:pic>
        <p:nvPicPr>
          <p:cNvPr id="24578" name="Picture 2" descr="http://shkolazhizni.ru/img/content/i78/78852_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429000"/>
            <a:ext cx="3888432" cy="3212976"/>
          </a:xfrm>
          <a:prstGeom prst="rect">
            <a:avLst/>
          </a:prstGeom>
          <a:noFill/>
        </p:spPr>
      </p:pic>
      <p:pic>
        <p:nvPicPr>
          <p:cNvPr id="24580" name="Picture 4" descr="http://varikozvnet.ru/wiki/wp-content/uploads/2015/05/69360-bolit-noga-poza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861048"/>
            <a:ext cx="3024336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3600400" cy="70609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Америка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908720"/>
            <a:ext cx="9324528" cy="5949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                                                     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Страна многонациональная,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многоконфессиональная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Америка не соблюдает одну определенную традицию празднования Пасхи (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Easter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). Единственной чертой, общей для американцев всех религий, является то, что в праздничное воскресенье все они собираются за большим столом в кругу семьи. В США обязательным является посещение пасхальной службы в церкви, которая носит название «На рассвете солнца» и начинается в 6 утра. Пасха для христиан – это день молитв и семейных сборов. В праздник украшают пасхальные корзины живыми цветами, лентами и бантами.  Популярно катание яиц по газону.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http://cdn2-b.examiner.com/sites/default/files/styles/image_content_width/hash/3c/55/3c55011f64c782ae899171538c38ef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88640"/>
            <a:ext cx="4104455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3672408" cy="79208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Англия</a:t>
            </a:r>
            <a:endParaRPr lang="ru-RU" sz="3600" dirty="0"/>
          </a:p>
        </p:txBody>
      </p:sp>
      <p:pic>
        <p:nvPicPr>
          <p:cNvPr id="25602" name="Picture 2" descr="http://www.lyndabowyerphotography.com/img/s8/v85/p1457230002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653136"/>
            <a:ext cx="3456384" cy="2016224"/>
          </a:xfrm>
          <a:prstGeom prst="rect">
            <a:avLst/>
          </a:prstGeom>
          <a:noFill/>
        </p:spPr>
      </p:pic>
      <p:pic>
        <p:nvPicPr>
          <p:cNvPr id="25604" name="Picture 4" descr="http://cs623720.vk.me/v623720677/25ed3/TodfjSN93D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7286" t="24058" r="641"/>
          <a:stretch>
            <a:fillRect/>
          </a:stretch>
        </p:blipFill>
        <p:spPr bwMode="auto">
          <a:xfrm>
            <a:off x="6588224" y="188640"/>
            <a:ext cx="2304256" cy="12241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764704"/>
            <a:ext cx="8964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Пасха — главный религиозный праздник 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Школы закрываются на две недели на пасхальные каникулы, семьи с удовольствием проводят время дома или гуляют по городу. Существует традиция угощаться яйцами. Обычные вареные заменяют шоколадными с начинкой из карамели. Другие лакомства имеют большую популярность — в этот день люди дарят друг другу конфеты и печенье. На улицу принято выходить только в новой одежде.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Королева раздаёт 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милостыню. 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88640"/>
            <a:ext cx="3466728" cy="6480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Польша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08720"/>
            <a:ext cx="8820472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/>
              <a:t>                                                                Пасху (</a:t>
            </a:r>
            <a:r>
              <a:rPr lang="ru-RU" dirty="0" err="1" smtClean="0"/>
              <a:t>Вельканоцны</a:t>
            </a:r>
            <a:r>
              <a:rPr lang="ru-RU" dirty="0" smtClean="0"/>
              <a:t>) празднуют два дня, устраивая пышные и необычные гуляния. Глубоко почитают корни, поэтому собираться всей семьей, включая младенцев и стариков, считается непререкаемым законом. В центре стола в этот день ставится не кулич, а "пасхальная бабка", которая готовится из дрожжевого теста, тёртый хрен, как напоминание о страданиях Христа, яйца фаршированные, яйца запеченные, яйца копченые. . 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http://img.1tvrus.com/2010-03-29/fmt_52_kek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25144"/>
            <a:ext cx="3888432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-180528" y="260648"/>
            <a:ext cx="9324528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Следующий день, называющийся "поливальным понедельником", — настоящая забава для молодежи, особенно в деревнях. Парни обливают водой девушек, те, громко крича, убегают от них. Мужчины, парни ходят с прутиками, стегают девушек, чтобы были они красивее и удачнее вышли замуж.</a:t>
            </a:r>
          </a:p>
          <a:p>
            <a:pPr>
              <a:buNone/>
            </a:pPr>
            <a:r>
              <a:rPr lang="ru-RU" sz="2800" dirty="0" smtClean="0"/>
              <a:t>    </a:t>
            </a:r>
            <a:br>
              <a:rPr lang="ru-RU" sz="2800" dirty="0" smtClean="0"/>
            </a:br>
            <a:endParaRPr lang="ru-RU" sz="2800" dirty="0" smtClean="0"/>
          </a:p>
          <a:p>
            <a:endParaRPr lang="ru-RU" dirty="0"/>
          </a:p>
        </p:txBody>
      </p:sp>
      <p:pic>
        <p:nvPicPr>
          <p:cNvPr id="26626" name="Picture 2" descr="http://ru4.anyfad.com/items/t1@4c5fc112-7f25-4897-94f6-b5184475eca8/Tradicii-i-obryady-polskiy-Mokryy-ponedel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2952328" cy="3672408"/>
          </a:xfrm>
          <a:prstGeom prst="rect">
            <a:avLst/>
          </a:prstGeom>
          <a:noFill/>
        </p:spPr>
      </p:pic>
      <p:pic>
        <p:nvPicPr>
          <p:cNvPr id="26628" name="Picture 4" descr="http://allday.in.ua/img/f/254/253103/46146066153528006835992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852936"/>
            <a:ext cx="3744416" cy="3716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5987008" cy="8367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Чехия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492896"/>
            <a:ext cx="8964488" cy="436510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3000" dirty="0" smtClean="0"/>
              <a:t>Главный атрибут Пасхи – крашеные яйца.  Делать выпечку в виде ягненка это ещё одна традиция. Она пошла от иудейского праздника </a:t>
            </a:r>
            <a:r>
              <a:rPr lang="ru-RU" sz="3000" dirty="0" err="1" smtClean="0"/>
              <a:t>Песах</a:t>
            </a:r>
            <a:r>
              <a:rPr lang="ru-RU" sz="3000" dirty="0" smtClean="0"/>
              <a:t>, когда готовили молодого ягненка и съедали его так, чтобы не переломать ни одной кости.</a:t>
            </a:r>
            <a:br>
              <a:rPr lang="ru-RU" sz="3000" dirty="0" smtClean="0"/>
            </a:br>
            <a:r>
              <a:rPr lang="ru-RU" sz="3000" dirty="0" smtClean="0"/>
              <a:t>Ягнят чехи не готовят, но делают выпечку.  </a:t>
            </a:r>
            <a:r>
              <a:rPr lang="ru-RU" sz="3000" dirty="0" err="1" smtClean="0"/>
              <a:t>Помлазка</a:t>
            </a:r>
            <a:r>
              <a:rPr lang="ru-RU" sz="3000" dirty="0" smtClean="0"/>
              <a:t> — это прутья ивы, которые сплетают в кнут, а на конец этого кнута привязывают разноцветные ленточки.  Мужчины «бьют» плётками из прутиков девушек.</a:t>
            </a:r>
            <a:endParaRPr lang="ru-RU" sz="3000" dirty="0"/>
          </a:p>
        </p:txBody>
      </p:sp>
      <p:pic>
        <p:nvPicPr>
          <p:cNvPr id="3074" name="Picture 2" descr="http://www.images.atlasceska.cz/images/kalendarakci/velka/2546/v10296_velikonoc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888432" cy="1944216"/>
          </a:xfrm>
          <a:prstGeom prst="rect">
            <a:avLst/>
          </a:prstGeom>
          <a:noFill/>
        </p:spPr>
      </p:pic>
      <p:pic>
        <p:nvPicPr>
          <p:cNvPr id="3076" name="Picture 4" descr="http://www.xn----8sbelb0all2asbg.xn--p1ai/images/article/2967/f13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692696"/>
            <a:ext cx="4248472" cy="1826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0"/>
            <a:ext cx="2736304" cy="836712"/>
          </a:xfrm>
        </p:spPr>
        <p:txBody>
          <a:bodyPr>
            <a:noAutofit/>
          </a:bodyPr>
          <a:lstStyle/>
          <a:p>
            <a:r>
              <a:rPr lang="ru-RU" sz="3600" dirty="0" smtClean="0"/>
              <a:t>Италия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  </a:t>
            </a:r>
            <a:r>
              <a:rPr lang="ru-RU" sz="11200" dirty="0" smtClean="0"/>
              <a:t>                                                                                                                                                                                                                  Каждая семья проводит дома                                   генеральную уборку.    </a:t>
            </a:r>
          </a:p>
          <a:p>
            <a:pPr>
              <a:buNone/>
            </a:pPr>
            <a:r>
              <a:rPr lang="ru-RU" sz="11200" dirty="0" smtClean="0"/>
              <a:t>    Шоколадные яйца – ими принято                           одаривать детей на пасху,  из – за                                     этого дети очень любят праздник. Такие яйца уже практически вытеснили куриные, они бывают различных размеров и часто напоминают Киндер-сюрпризы – в них тоже внутри находится какой-нибудь милый подарок.</a:t>
            </a:r>
            <a:br>
              <a:rPr lang="ru-RU" sz="11200" dirty="0" smtClean="0"/>
            </a:br>
            <a:r>
              <a:rPr lang="ru-RU" sz="11200" dirty="0" smtClean="0"/>
              <a:t>Традиционное блюдо на Пасху  - неаполитанская </a:t>
            </a:r>
            <a:r>
              <a:rPr lang="ru-RU" sz="11200" dirty="0" err="1" smtClean="0"/>
              <a:t>пастьера</a:t>
            </a:r>
            <a:r>
              <a:rPr lang="ru-RU" sz="11200" dirty="0" smtClean="0"/>
              <a:t> – пирог, основными ингредиентами которого является замоченная пшеница и </a:t>
            </a:r>
            <a:r>
              <a:rPr lang="ru-RU" sz="11200" dirty="0" err="1" smtClean="0"/>
              <a:t>рикотта</a:t>
            </a:r>
            <a:r>
              <a:rPr lang="ru-RU" sz="11200" dirty="0" smtClean="0"/>
              <a:t>. Пирог –своеобразный символ Возрождения. На Пасху на главной площади Рима собираются  тысячи людей, чтобы послушать поздравления папы Римского. В понедельник все идут на пикники с родными и друзьями.</a:t>
            </a:r>
            <a:br>
              <a:rPr lang="ru-RU" sz="11200" dirty="0" smtClean="0"/>
            </a:br>
            <a:r>
              <a:rPr lang="ru-RU" sz="11200" dirty="0" smtClean="0"/>
              <a:t/>
            </a:r>
            <a:br>
              <a:rPr lang="ru-RU" sz="11200" dirty="0" smtClean="0"/>
            </a:br>
            <a:endParaRPr lang="ru-RU" sz="11200" dirty="0"/>
          </a:p>
        </p:txBody>
      </p:sp>
      <p:pic>
        <p:nvPicPr>
          <p:cNvPr id="29702" name="Picture 6" descr="http://www.religion.in.ua/uploads/posts/2009-04/1239632257_orbi-papa.jpg"/>
          <p:cNvPicPr>
            <a:picLocks noChangeAspect="1" noChangeArrowheads="1"/>
          </p:cNvPicPr>
          <p:nvPr/>
        </p:nvPicPr>
        <p:blipFill>
          <a:blip r:embed="rId2" cstate="print"/>
          <a:srcRect t="22721"/>
          <a:stretch>
            <a:fillRect/>
          </a:stretch>
        </p:blipFill>
        <p:spPr bwMode="auto">
          <a:xfrm>
            <a:off x="5580112" y="188640"/>
            <a:ext cx="3312368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0"/>
            <a:ext cx="8229600" cy="6480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Швеция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21744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 </a:t>
            </a:r>
            <a:r>
              <a:rPr lang="ru-RU" dirty="0" smtClean="0"/>
              <a:t>                                           </a:t>
            </a:r>
            <a:r>
              <a:rPr lang="ru-RU" sz="2800" dirty="0" smtClean="0"/>
              <a:t>День </a:t>
            </a:r>
            <a:r>
              <a:rPr lang="ru-RU" sz="2800" dirty="0" smtClean="0"/>
              <a:t>Вознесения Христова </a:t>
            </a:r>
            <a:r>
              <a:rPr lang="ru-RU" sz="2800" dirty="0" smtClean="0"/>
              <a:t>– </a:t>
            </a:r>
          </a:p>
          <a:p>
            <a:pPr>
              <a:buNone/>
            </a:pPr>
            <a:r>
              <a:rPr lang="ru-RU" sz="2800" dirty="0" smtClean="0"/>
              <a:t>                                                     красная </a:t>
            </a:r>
            <a:r>
              <a:rPr lang="ru-RU" sz="2800" dirty="0" smtClean="0"/>
              <a:t>дата в календаре. </a:t>
            </a:r>
            <a:r>
              <a:rPr lang="ru-RU" sz="2800" dirty="0" smtClean="0"/>
              <a:t>Это праздник </a:t>
            </a:r>
            <a:r>
              <a:rPr lang="ru-RU" sz="2800" dirty="0" smtClean="0"/>
              <a:t>на государственном уровне.  </a:t>
            </a:r>
            <a:r>
              <a:rPr lang="ru-RU" sz="2800" dirty="0" smtClean="0"/>
              <a:t> Жители украшают дома цветниками жёлтого, зелёного и белого цвета. В домах повсюду ставят жёлтых цыплят в обрамлении цветных перьев. </a:t>
            </a:r>
            <a:r>
              <a:rPr lang="ru-RU" sz="2800" dirty="0" smtClean="0"/>
              <a:t> </a:t>
            </a:r>
            <a:r>
              <a:rPr lang="ru-RU" sz="2800" dirty="0" smtClean="0"/>
              <a:t>На </a:t>
            </a:r>
            <a:r>
              <a:rPr lang="ru-RU" sz="2800" dirty="0" smtClean="0"/>
              <a:t>веточках </a:t>
            </a:r>
            <a:r>
              <a:rPr lang="ru-RU" sz="2800" dirty="0" smtClean="0"/>
              <a:t>везде разноцветные </a:t>
            </a:r>
            <a:r>
              <a:rPr lang="ru-RU" sz="2800" dirty="0" smtClean="0"/>
              <a:t>птичьи </a:t>
            </a:r>
            <a:r>
              <a:rPr lang="ru-RU" sz="2800" dirty="0" smtClean="0"/>
              <a:t>перья. </a:t>
            </a:r>
            <a:r>
              <a:rPr lang="ru-RU" sz="2800" dirty="0" smtClean="0"/>
              <a:t>Пасхальные яйца делают из картона, а внутрь кладут большую красивую конфету.</a:t>
            </a:r>
            <a:endParaRPr lang="ru-RU" sz="2800" dirty="0"/>
          </a:p>
        </p:txBody>
      </p:sp>
      <p:pic>
        <p:nvPicPr>
          <p:cNvPr id="3074" name="Picture 2" descr="http://img-fotki.yandex.ru/get/4126/197509540.4/0_e0eed_5ba055d5_L.jpe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509120"/>
            <a:ext cx="5976664" cy="2160240"/>
          </a:xfrm>
          <a:prstGeom prst="rect">
            <a:avLst/>
          </a:prstGeom>
          <a:noFill/>
        </p:spPr>
      </p:pic>
      <p:pic>
        <p:nvPicPr>
          <p:cNvPr id="3076" name="Picture 4" descr="http://samlib.siwatcher.ru/img/s/smolina_a_n/sw94a/bork24.jpg"/>
          <p:cNvPicPr>
            <a:picLocks noChangeAspect="1" noChangeArrowheads="1"/>
          </p:cNvPicPr>
          <p:nvPr/>
        </p:nvPicPr>
        <p:blipFill>
          <a:blip r:embed="rId3" cstate="print"/>
          <a:srcRect b="24401"/>
          <a:stretch>
            <a:fillRect/>
          </a:stretch>
        </p:blipFill>
        <p:spPr bwMode="auto">
          <a:xfrm>
            <a:off x="265471" y="186029"/>
            <a:ext cx="398680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88640"/>
            <a:ext cx="5122912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Исландия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36145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Лучшим подарком считают расписанное вручную яйцо. Его держит на голове игрушечный цыплёнок. Это – символ новой светлой жизни.</a:t>
            </a:r>
            <a:r>
              <a:rPr lang="ru-RU" sz="2800" dirty="0" smtClean="0"/>
              <a:t> </a:t>
            </a:r>
            <a:r>
              <a:rPr lang="ru-RU" sz="2800" dirty="0" smtClean="0"/>
              <a:t>Шоколадные </a:t>
            </a:r>
            <a:r>
              <a:rPr lang="ru-RU" sz="2800" dirty="0" smtClean="0"/>
              <a:t>фабрики изготавливают яйца с мудрыми фразами внутри, которые можно принять как предостережение, </a:t>
            </a:r>
            <a:r>
              <a:rPr lang="ru-RU" sz="2800" dirty="0" smtClean="0"/>
              <a:t>пророчество </a:t>
            </a:r>
            <a:r>
              <a:rPr lang="ru-RU" sz="2800" dirty="0" smtClean="0"/>
              <a:t>или пожелание.</a:t>
            </a:r>
            <a:endParaRPr lang="ru-RU" sz="2800" dirty="0"/>
          </a:p>
        </p:txBody>
      </p:sp>
      <p:pic>
        <p:nvPicPr>
          <p:cNvPr id="30722" name="Picture 2" descr="C:\Users\Лена\Desktop\easterh000154vipics.jpg"/>
          <p:cNvPicPr>
            <a:picLocks noChangeAspect="1" noChangeArrowheads="1"/>
          </p:cNvPicPr>
          <p:nvPr/>
        </p:nvPicPr>
        <p:blipFill>
          <a:blip r:embed="rId2" cstate="print"/>
          <a:srcRect l="2362" t="3094" b="4769"/>
          <a:stretch>
            <a:fillRect/>
          </a:stretch>
        </p:blipFill>
        <p:spPr bwMode="auto">
          <a:xfrm>
            <a:off x="395536" y="3501008"/>
            <a:ext cx="6264696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ulyanovskmenu.ru/upload/image/franc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6768752" cy="530120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1417638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88640"/>
            <a:ext cx="9144000" cy="1800201"/>
          </a:xfrm>
        </p:spPr>
        <p:txBody>
          <a:bodyPr>
            <a:normAutofit fontScale="85000" lnSpcReduction="10000"/>
          </a:bodyPr>
          <a:lstStyle/>
          <a:p>
            <a:r>
              <a:rPr lang="ru-RU" sz="1600" dirty="0" smtClean="0">
                <a:hlinkClick r:id="rId2"/>
              </a:rPr>
              <a:t>Автор шаблона: </a:t>
            </a:r>
            <a:r>
              <a:rPr lang="ru-RU" sz="1600" b="1" dirty="0" smtClean="0"/>
              <a:t>Наталья Владимировна Костенко</a:t>
            </a:r>
            <a:endParaRPr lang="ru-RU" sz="1600" dirty="0" smtClean="0">
              <a:hlinkClick r:id="rId2"/>
            </a:endParaRPr>
          </a:p>
          <a:p>
            <a:r>
              <a:rPr lang="en-US" sz="1600" dirty="0" smtClean="0">
                <a:hlinkClick r:id="rId2"/>
              </a:rPr>
              <a:t>http://fonegallery.narod.ru/golub/golub.files/golub52.jpg</a:t>
            </a:r>
            <a:r>
              <a:rPr lang="ru-RU" sz="1600" dirty="0" smtClean="0"/>
              <a:t> -фон </a:t>
            </a:r>
          </a:p>
          <a:p>
            <a:r>
              <a:rPr lang="en-US" sz="1600" dirty="0" smtClean="0">
                <a:hlinkClick r:id="rId3"/>
              </a:rPr>
              <a:t>http://s4.pic4you.ru/y2014/03-12/12216/4250978.png</a:t>
            </a:r>
            <a:r>
              <a:rPr lang="ru-RU" sz="1600" dirty="0" smtClean="0"/>
              <a:t> -клипарт</a:t>
            </a:r>
          </a:p>
          <a:p>
            <a:r>
              <a:rPr lang="en-US" sz="1600" dirty="0" smtClean="0">
                <a:hlinkClick r:id="rId4"/>
              </a:rPr>
              <a:t>http://albums.receptes.lv/pictures/user/large/ca69f5815514ff0b5ea284290771bb9f468e700d.jpg</a:t>
            </a:r>
            <a:r>
              <a:rPr lang="ru-RU" sz="1600" dirty="0" smtClean="0"/>
              <a:t> -солнышко</a:t>
            </a:r>
          </a:p>
          <a:p>
            <a:r>
              <a:rPr lang="en-US" sz="1600" dirty="0" smtClean="0">
                <a:hlinkClick r:id="rId5"/>
              </a:rPr>
              <a:t>http://s4.pic4you.ru/y2014/03-12/12216/4250958.png</a:t>
            </a:r>
            <a:r>
              <a:rPr lang="ru-RU" sz="1600" dirty="0" smtClean="0"/>
              <a:t> -зайчик</a:t>
            </a:r>
            <a:endParaRPr lang="ru-RU" sz="1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-252536" y="1340768"/>
            <a:ext cx="9396536" cy="551723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dirty="0" err="1" smtClean="0"/>
              <a:t>news.online.ua</a:t>
            </a:r>
            <a:r>
              <a:rPr lang="ru-RU" sz="1800" dirty="0" smtClean="0"/>
              <a:t>/</a:t>
            </a:r>
            <a:r>
              <a:rPr lang="ru-RU" sz="1800" dirty="0" err="1" smtClean="0"/>
              <a:t>ukr</a:t>
            </a:r>
            <a:r>
              <a:rPr lang="ru-RU" sz="1800" dirty="0" smtClean="0"/>
              <a:t>/642003/interesnye-traditsii-prazdnovaniya-pashi-v-mire-20-foto/?</a:t>
            </a:r>
            <a:r>
              <a:rPr lang="ru-RU" sz="1800" dirty="0" err="1" smtClean="0"/>
              <a:t>open=true</a:t>
            </a:r>
            <a:r>
              <a:rPr lang="ru-RU" sz="1800" dirty="0" smtClean="0"/>
              <a:t>  </a:t>
            </a:r>
            <a:r>
              <a:rPr lang="en-US" sz="1800" dirty="0" smtClean="0"/>
              <a:t>http://www.medialipetsk.ru/iblock/news/e/kak_prazdnujut_pashu_v_evropejskih_stranah </a:t>
            </a:r>
            <a:r>
              <a:rPr lang="en-US" sz="1700" dirty="0" smtClean="0"/>
              <a:t>http://www.pozdr.ru/section/vse_o_prazdnikah_interesnye_stati/opisanie_paskhi_vo_frantsii/?SECTION_CODE=vse_o_prazdnikah_interesnye_stati&amp;ID=opisanie_paskhi_vo_frantsii&amp;forgot_password=yes&amp;backurl=%2Fsection%2Fvse_o_prazdnikah_interesnye_stati%2Fopisanie_paskhi_vo_frantsii%2F%3FSECTION_CODE%3Dvse_o_prazdnikah_interesnye_stati%26ID%3Dopisanie_paskhi_vo_frantsii http://www.pozdr.ru/section/vse_o_prazdnikah_interesnye_stati/opisanie_paskhi_vo_frantsii/?SECTION_CODE=vse_o_prazdnikah_interesnye_stati&amp;ID=opisanie_paskhi_vo_frantsii&amp;forgot_password=yes&amp;backurl=%2Fsection%2Fvse_o_prazdnikah_interesnye_stati%2Fopisanie_paskhi_vo_frantsii%2F%3FSECTION_CODE%3Dvse_o_prazdnikah_interesnye_stati%26ID%3Dopisanie_paskhi_vo_frantsii http://photo.turmir.com/big/uploads/user_130/13_7.jpg http://images.vfl.ru/ii/1364728700/ebf4c279/2053952.jpg http://novosti-dny.ru/uploads/posts/2014-04/interesnye-tradicii-prazdnovaniya-pashi-v-mire-20-foto_5.jpeg http://semejnyj-dosug.ru/wp-content/uploads/2013/04/kak-prazdnuyut-pasxu-v-germanii-5.jpg http://www.ulyanovskmenu.ru/upload/image/franciya.jpg 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      </a:t>
            </a:r>
            <a:r>
              <a:rPr lang="en-US" sz="1700" dirty="0" smtClean="0"/>
              <a:t>http://euro-capitals.ru/media/2014/04/1426753_381.jpg http://fb.ru/misc/i/gallery/32075/738492.jpg http://www.intergid.ru/modules/tourism/photogallery/holiday/190/pasxa.JPG http://nacekomie.ru/forum/files/201303/27269_755e45d85729d3662fe0fd04625a97c2.jpg http://shkolazhizni.ru/img/content/i78/78852_or.jpg 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      </a:t>
            </a:r>
            <a:r>
              <a:rPr lang="en-US" sz="1700" dirty="0" smtClean="0"/>
              <a:t>http://varikozvnet.ru/wiki/wp-content/uploads/2015/05/69360-bolit-noga-pozadi.jpg </a:t>
            </a:r>
            <a:r>
              <a:rPr lang="en-US" sz="1700" dirty="0" smtClean="0">
                <a:hlinkClick r:id="rId6"/>
              </a:rPr>
              <a:t>http://</a:t>
            </a:r>
            <a:r>
              <a:rPr lang="en-US" sz="1700" dirty="0" smtClean="0">
                <a:hlinkClick r:id="rId6"/>
              </a:rPr>
              <a:t>img.1tvrus.com/2010-03-29/fmt_52_keks3.jpg</a:t>
            </a:r>
            <a:r>
              <a:rPr lang="ru-RU" sz="1700" dirty="0" smtClean="0"/>
              <a:t>               </a:t>
            </a:r>
            <a:r>
              <a:rPr lang="en-US" sz="1700" dirty="0" smtClean="0"/>
              <a:t> </a:t>
            </a:r>
            <a:r>
              <a:rPr lang="en-US" sz="1700" dirty="0" smtClean="0"/>
              <a:t>http://v-i-pics.com/hungarian/easterh03/easterh000154vipics.jpg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      </a:t>
            </a:r>
            <a:r>
              <a:rPr lang="en-US" sz="1700" dirty="0" smtClean="0">
                <a:hlinkClick r:id="rId7"/>
              </a:rPr>
              <a:t>http://ru4.anyfad.com/items/t1@4c5fc112-7f25-4897-94f6-b5184475eca8/Tradicii-i-obryady-polskiy-Mokryy-ponedelnik.jpg</a:t>
            </a:r>
            <a:r>
              <a:rPr lang="ru-RU" sz="1700" dirty="0" smtClean="0"/>
              <a:t>         </a:t>
            </a:r>
            <a:r>
              <a:rPr lang="en-US" sz="1700" dirty="0" smtClean="0"/>
              <a:t>http://allday.in.ua/img/f/254/253103/46146066153528006835992318.jpg </a:t>
            </a:r>
            <a:r>
              <a:rPr lang="en-US" sz="1700" dirty="0" smtClean="0">
                <a:hlinkClick r:id="rId8"/>
              </a:rPr>
              <a:t>http://</a:t>
            </a:r>
            <a:r>
              <a:rPr lang="en-US" sz="1700" dirty="0" smtClean="0">
                <a:hlinkClick r:id="rId8"/>
              </a:rPr>
              <a:t>www.images.atlasceska.cz/images/kalendarakci/velka/2546/v10296_velikonoce-5.jpg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</a:t>
            </a:r>
            <a:r>
              <a:rPr lang="ru-RU" sz="1700" dirty="0" smtClean="0"/>
              <a:t>      </a:t>
            </a:r>
            <a:r>
              <a:rPr lang="en-US" sz="1700" dirty="0" smtClean="0"/>
              <a:t> </a:t>
            </a:r>
            <a:r>
              <a:rPr lang="en-US" sz="1700" dirty="0" smtClean="0"/>
              <a:t>http://www.lucky-tour.com.ua/di/images/opisanie-otdyh/italija/vatikan-v-rime.jpg 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</a:t>
            </a:r>
            <a:r>
              <a:rPr lang="ru-RU" sz="1700" dirty="0" smtClean="0"/>
              <a:t>       </a:t>
            </a:r>
            <a:r>
              <a:rPr lang="en-US" sz="1700" dirty="0" smtClean="0">
                <a:hlinkClick r:id="rId9"/>
              </a:rPr>
              <a:t>http</a:t>
            </a:r>
            <a:r>
              <a:rPr lang="en-US" sz="1700" dirty="0" smtClean="0">
                <a:hlinkClick r:id="rId9"/>
              </a:rPr>
              <a:t>://</a:t>
            </a:r>
            <a:r>
              <a:rPr lang="en-US" sz="1700" dirty="0" smtClean="0">
                <a:hlinkClick r:id="rId9"/>
              </a:rPr>
              <a:t>www.religion.in.ua/uploads/posts/2009-04/1239632257_orbi-papa.jpg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</a:t>
            </a:r>
            <a:r>
              <a:rPr lang="ru-RU" sz="1700" dirty="0" smtClean="0"/>
              <a:t>        </a:t>
            </a:r>
            <a:r>
              <a:rPr lang="en-US" sz="1700" dirty="0" smtClean="0"/>
              <a:t>http</a:t>
            </a:r>
            <a:r>
              <a:rPr lang="en-US" sz="1700" dirty="0" smtClean="0"/>
              <a:t>://samlib.siwatcher.ru/img/s/smolina_a_n/sw94a/bork24.jpg</a:t>
            </a:r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 </a:t>
            </a:r>
            <a:r>
              <a:rPr lang="ru-RU" sz="1700" dirty="0" smtClean="0"/>
              <a:t>       </a:t>
            </a:r>
            <a:r>
              <a:rPr lang="en-US" sz="1700" dirty="0" smtClean="0"/>
              <a:t>http</a:t>
            </a:r>
            <a:r>
              <a:rPr lang="en-US" sz="1700" dirty="0" smtClean="0"/>
              <a:t>://img-fotki.yandex.ru/get/4126/197509540.4/0_e0eed_5ba055d5_L.jpeg.jpg</a:t>
            </a:r>
            <a:endParaRPr lang="ru-RU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571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Пасха – один из самых главных христианских праздников, который отмечают уже не один век.</vt:lpstr>
      <vt:lpstr>История пасхального зайца</vt:lpstr>
      <vt:lpstr>Старинное поверье</vt:lpstr>
      <vt:lpstr>Германия</vt:lpstr>
      <vt:lpstr>Австралия</vt:lpstr>
      <vt:lpstr>Франция</vt:lpstr>
      <vt:lpstr>Австрия</vt:lpstr>
      <vt:lpstr>Америка</vt:lpstr>
      <vt:lpstr>Англия</vt:lpstr>
      <vt:lpstr>Польша</vt:lpstr>
      <vt:lpstr>Слайд 12</vt:lpstr>
      <vt:lpstr>Чехия</vt:lpstr>
      <vt:lpstr>Италия</vt:lpstr>
      <vt:lpstr>Швеция</vt:lpstr>
      <vt:lpstr>Исландия</vt:lpstr>
      <vt:lpstr>СПАСИБО ЗА ВНИМАНИЕ!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Лена</cp:lastModifiedBy>
  <cp:revision>102</cp:revision>
  <dcterms:created xsi:type="dcterms:W3CDTF">2015-03-01T10:51:33Z</dcterms:created>
  <dcterms:modified xsi:type="dcterms:W3CDTF">2016-04-12T16:28:33Z</dcterms:modified>
</cp:coreProperties>
</file>