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6" r:id="rId3"/>
    <p:sldId id="268" r:id="rId4"/>
    <p:sldId id="267" r:id="rId5"/>
    <p:sldId id="256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87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87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307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14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23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39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718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008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071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962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39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111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0588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967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43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5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D4316-36D4-41C9-8981-7BCA21A55826}" type="datetimeFigureOut">
              <a:rPr lang="ru-RU" smtClean="0"/>
              <a:t>15.04.2017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105C79F-0CD5-4885-865A-0FC2FDEC7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506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296165"/>
            <a:ext cx="7766936" cy="1044400"/>
          </a:xfrm>
        </p:spPr>
        <p:txBody>
          <a:bodyPr/>
          <a:lstStyle/>
          <a:p>
            <a:pPr algn="ctr"/>
            <a:r>
              <a:rPr lang="en-US" dirty="0" smtClean="0"/>
              <a:t>Are you OK?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Царенко Дарья Геннадьевна</a:t>
            </a:r>
          </a:p>
          <a:p>
            <a:r>
              <a:rPr lang="ru-RU" dirty="0" smtClean="0"/>
              <a:t>МБОУ «Гимназия №7»</a:t>
            </a:r>
          </a:p>
          <a:p>
            <a:r>
              <a:rPr lang="ru-RU" dirty="0" err="1"/>
              <a:t>г</a:t>
            </a:r>
            <a:r>
              <a:rPr lang="ru-RU" dirty="0" err="1" smtClean="0"/>
              <a:t>.Норильск</a:t>
            </a:r>
            <a:r>
              <a:rPr lang="ru-RU" dirty="0" smtClean="0"/>
              <a:t> Красноярского края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067" y="2776218"/>
            <a:ext cx="4475018" cy="408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4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609600"/>
            <a:ext cx="4254885" cy="573578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218" y="609600"/>
            <a:ext cx="4341784" cy="573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93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609600"/>
            <a:ext cx="4379576" cy="610985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909" y="609599"/>
            <a:ext cx="4217093" cy="610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0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599"/>
            <a:ext cx="4047066" cy="595745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310" y="609598"/>
            <a:ext cx="4863692" cy="595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30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3564"/>
          </a:xfrm>
        </p:spPr>
        <p:txBody>
          <a:bodyPr/>
          <a:lstStyle/>
          <a:p>
            <a:r>
              <a:rPr lang="en-US" dirty="0" smtClean="0"/>
              <a:t>Match the words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745" y="1413164"/>
            <a:ext cx="4185623" cy="576262"/>
          </a:xfrm>
        </p:spPr>
        <p:txBody>
          <a:bodyPr/>
          <a:lstStyle/>
          <a:p>
            <a:r>
              <a:rPr lang="en-US" dirty="0" smtClean="0"/>
              <a:t>English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5745" y="1989427"/>
            <a:ext cx="4185623" cy="4633046"/>
          </a:xfrm>
        </p:spPr>
        <p:txBody>
          <a:bodyPr/>
          <a:lstStyle/>
          <a:p>
            <a:r>
              <a:rPr lang="en-US" dirty="0" smtClean="0"/>
              <a:t>A stomachache</a:t>
            </a:r>
          </a:p>
          <a:p>
            <a:r>
              <a:rPr lang="en-US" dirty="0" smtClean="0"/>
              <a:t>A headache</a:t>
            </a:r>
          </a:p>
          <a:p>
            <a:r>
              <a:rPr lang="en-US" dirty="0" smtClean="0"/>
              <a:t>A toothache</a:t>
            </a:r>
          </a:p>
          <a:p>
            <a:r>
              <a:rPr lang="en-US" dirty="0" smtClean="0"/>
              <a:t>A cold</a:t>
            </a:r>
          </a:p>
          <a:p>
            <a:r>
              <a:rPr lang="en-US" dirty="0" smtClean="0"/>
              <a:t>The flu</a:t>
            </a:r>
          </a:p>
          <a:p>
            <a:r>
              <a:rPr lang="en-US" dirty="0" smtClean="0"/>
              <a:t>A temperature</a:t>
            </a:r>
          </a:p>
          <a:p>
            <a:r>
              <a:rPr lang="en-US" dirty="0" smtClean="0"/>
              <a:t>A sore throat</a:t>
            </a:r>
          </a:p>
          <a:p>
            <a:r>
              <a:rPr lang="en-US" dirty="0" smtClean="0"/>
              <a:t>A cough</a:t>
            </a:r>
          </a:p>
          <a:p>
            <a:pPr marL="0" indent="0">
              <a:buNone/>
            </a:pPr>
            <a:endParaRPr lang="en-US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88384" y="1413164"/>
            <a:ext cx="4185618" cy="576262"/>
          </a:xfrm>
        </p:spPr>
        <p:txBody>
          <a:bodyPr/>
          <a:lstStyle/>
          <a:p>
            <a:r>
              <a:rPr lang="en-US" dirty="0" smtClean="0"/>
              <a:t>Russian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88384" y="1989426"/>
            <a:ext cx="4185617" cy="4868574"/>
          </a:xfrm>
        </p:spPr>
        <p:txBody>
          <a:bodyPr>
            <a:normAutofit/>
          </a:bodyPr>
          <a:lstStyle/>
          <a:p>
            <a:r>
              <a:rPr lang="ru-RU" dirty="0" smtClean="0"/>
              <a:t>Простуда</a:t>
            </a:r>
          </a:p>
          <a:p>
            <a:r>
              <a:rPr lang="ru-RU" dirty="0" smtClean="0"/>
              <a:t>Больное горло</a:t>
            </a:r>
          </a:p>
          <a:p>
            <a:r>
              <a:rPr lang="ru-RU" dirty="0" smtClean="0"/>
              <a:t>Кашель</a:t>
            </a:r>
          </a:p>
          <a:p>
            <a:r>
              <a:rPr lang="ru-RU" dirty="0" smtClean="0"/>
              <a:t>Головная боль</a:t>
            </a:r>
          </a:p>
          <a:p>
            <a:r>
              <a:rPr lang="ru-RU" dirty="0" smtClean="0"/>
              <a:t>Зубная боль</a:t>
            </a:r>
          </a:p>
          <a:p>
            <a:r>
              <a:rPr lang="ru-RU" dirty="0" smtClean="0"/>
              <a:t>Температура</a:t>
            </a:r>
          </a:p>
          <a:p>
            <a:r>
              <a:rPr lang="ru-RU" dirty="0" smtClean="0"/>
              <a:t>Боль в животе</a:t>
            </a:r>
          </a:p>
          <a:p>
            <a:r>
              <a:rPr lang="ru-RU" dirty="0" smtClean="0"/>
              <a:t>Грипп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27499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445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45574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172</TotalTime>
  <Words>51</Words>
  <Application>Microsoft Office PowerPoint</Application>
  <PresentationFormat>Широкоэкранный</PresentationFormat>
  <Paragraphs>23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Аспект</vt:lpstr>
      <vt:lpstr>Are you OK?</vt:lpstr>
      <vt:lpstr>Презентация PowerPoint</vt:lpstr>
      <vt:lpstr>Презентация PowerPoint</vt:lpstr>
      <vt:lpstr>Презентация PowerPoint</vt:lpstr>
      <vt:lpstr>Match the words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Match the words</dc:title>
  <dc:creator>Дарья Царенко</dc:creator>
  <cp:lastModifiedBy>Дарья Царенко</cp:lastModifiedBy>
  <cp:revision>22</cp:revision>
  <dcterms:created xsi:type="dcterms:W3CDTF">2017-02-13T03:09:01Z</dcterms:created>
  <dcterms:modified xsi:type="dcterms:W3CDTF">2017-04-15T14:00:08Z</dcterms:modified>
</cp:coreProperties>
</file>