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79" r:id="rId2"/>
  </p:sldMasterIdLst>
  <p:sldIdLst>
    <p:sldId id="256" r:id="rId3"/>
    <p:sldId id="257" r:id="rId4"/>
    <p:sldId id="265" r:id="rId5"/>
    <p:sldId id="266" r:id="rId6"/>
    <p:sldId id="274" r:id="rId7"/>
    <p:sldId id="267" r:id="rId8"/>
    <p:sldId id="261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Образование\Математика\Ma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221088"/>
            <a:ext cx="5040560" cy="67550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373216"/>
            <a:ext cx="4608512" cy="48160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8FADA-190A-4352-B244-D25E81F6C45E}" type="datetimeFigureOut">
              <a:rPr lang="ru-RU"/>
              <a:pPr>
                <a:defRPr/>
              </a:pPr>
              <a:t>16.04.2017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81669-D601-4DD4-8BFC-C39BAF3996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C15CD-9487-4117-B81C-AB03BC4D1C1E}" type="datetimeFigureOut">
              <a:rPr lang="ru-RU"/>
              <a:pPr>
                <a:defRPr/>
              </a:pPr>
              <a:t>16.04.2017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E9BD5-DEA4-4949-B00A-3CFC7BAE55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9" cy="2554758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7500385" y="1828799"/>
            <a:ext cx="990599" cy="228659"/>
          </a:xfrm>
        </p:spPr>
        <p:txBody>
          <a:bodyPr anchor="t" anchorCtr="0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AF8DD645-B9B4-46EE-B031-35C24A448A04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6236209" y="3264406"/>
            <a:ext cx="3859795" cy="2286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5279" y="292609"/>
            <a:ext cx="628813" cy="767687"/>
          </a:xfrm>
        </p:spPr>
        <p:txBody>
          <a:bodyPr/>
          <a:lstStyle>
            <a:lvl1pPr>
              <a:defRPr sz="2800" b="0" i="0" baseline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96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93E9-CEF0-47B7-AEA6-AFACC79966BA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98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34F47-3A99-4701-A7D9-FE6C4D9DA92E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085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62588-EC5C-453B-A942-AA1C7EFEEF33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72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490"/>
            <a:ext cx="3636978" cy="277131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79" cy="277131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D575-BDA5-4AAF-81DC-5D38C213A391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79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7C15CD-9487-4117-B81C-AB03BC4D1C1E}" type="datetimeFigureOut">
              <a:rPr lang="ru-RU" smtClean="0"/>
              <a:pPr>
                <a:defRPr/>
              </a:pPr>
              <a:t>16.04.2017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7E9BD5-DEA4-4949-B00A-3CFC7BAE55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49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88FADA-190A-4352-B244-D25E81F6C45E}" type="datetimeFigureOut">
              <a:rPr lang="ru-RU" smtClean="0"/>
              <a:pPr>
                <a:defRPr/>
              </a:pPr>
              <a:t>16.04.2017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081669-D601-4DD4-8BFC-C39BAF3996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939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97437"/>
            <a:ext cx="2712589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086844"/>
            <a:ext cx="2712590" cy="292541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8D2-BCEE-4D3D-AE6D-93BD204BAD0C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3539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362190"/>
            <a:ext cx="2987087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1591" y="3088562"/>
            <a:ext cx="3001938" cy="244863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F110E-D48F-4A61-BE6D-11D38A61FE05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656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E700-EF95-463F-B75A-2CDEC15C5A37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383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Rectangle 13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0"/>
            <a:ext cx="6422004" cy="1653117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509006"/>
            <a:ext cx="6422003" cy="2515873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C6CC6-9B37-4318-8876-62F2332BE330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583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36" name="Freeform 35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0" name="TextBox 9"/>
          <p:cNvSpPr txBox="1"/>
          <p:nvPr/>
        </p:nvSpPr>
        <p:spPr>
          <a:xfrm>
            <a:off x="644721" y="654263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27454" y="2900539"/>
            <a:ext cx="538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9" y="914401"/>
            <a:ext cx="6160385" cy="2894878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87279" y="3814473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171C7781-F104-4BD5-BC26-3DB2DD695986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035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1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399"/>
            <a:ext cx="6422004" cy="209550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B9AD0-4BAD-48BB-B06C-62CAB66B1652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187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84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8884" y="2489199"/>
            <a:ext cx="231098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8884" y="3147164"/>
            <a:ext cx="2310988" cy="287771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9201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4"/>
            <a:ext cx="232675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39" cy="288836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47D66-9247-4313-B245-9F882A4407CD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47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36973"/>
            <a:ext cx="6423592" cy="699992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39" y="4188546"/>
            <a:ext cx="2314064" cy="64901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8" y="4837558"/>
            <a:ext cx="2309280" cy="118732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7" y="4188546"/>
            <a:ext cx="233090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9200"/>
            <a:ext cx="2025182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7" y="4846509"/>
            <a:ext cx="2330904" cy="11783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84814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5" y="2489200"/>
            <a:ext cx="2018839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6510"/>
            <a:ext cx="2299492" cy="118902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022A5-2C49-4E61-8AF1-56B5ABF57608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402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1" y="2489200"/>
            <a:ext cx="6343201" cy="35306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80A0-ED6C-4884-9FFE-87471827F59A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39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8235" y="1447799"/>
            <a:ext cx="4435439" cy="45719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4D98-3273-47CE-B312-A00AAFA2779F}" type="datetimeFigureOut">
              <a:rPr lang="en-US" smtClean="0"/>
              <a:t>4/16/2017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8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Шаблоны\Образование\Математика\MathSlaid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75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08"/>
            <a:ext cx="9144000" cy="6860308"/>
            <a:chOff x="0" y="-2308"/>
            <a:chExt cx="9144000" cy="6860308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"/>
                  </a:schemeClr>
                </a:gs>
                <a:gs pos="69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4618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65092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879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879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8000"/>
                  </a:schemeClr>
                </a:gs>
                <a:gs pos="72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1854142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-23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3564" y="925605"/>
            <a:ext cx="6346078" cy="7113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sz="900" dirty="0"/>
              <a:t>
           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71444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18F8407-7543-42F3-9F9C-8156C56E58B6}" type="datetimeFigureOut">
              <a:rPr lang="en-US" dirty="0"/>
              <a:t>4/16/2017</a:t>
            </a:fld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31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gorodkanta.ru/_news/img/0e35c79064.jpg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ctrTitle"/>
          </p:nvPr>
        </p:nvSpPr>
        <p:spPr>
          <a:xfrm>
            <a:off x="899592" y="2492896"/>
            <a:ext cx="6336704" cy="3600400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sz="6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Экономика семьи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Заголовок 1"/>
          <p:cNvSpPr>
            <a:spLocks noGrp="1"/>
          </p:cNvSpPr>
          <p:nvPr>
            <p:ph type="title"/>
          </p:nvPr>
        </p:nvSpPr>
        <p:spPr>
          <a:xfrm>
            <a:off x="683568" y="832644"/>
            <a:ext cx="7643812" cy="649288"/>
          </a:xfrm>
        </p:spPr>
        <p:txBody>
          <a:bodyPr/>
          <a:lstStyle/>
          <a:p>
            <a:pPr eaLnBrk="1" hangingPunct="1"/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Ресурсы семьи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88840"/>
            <a:ext cx="3240360" cy="22322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Материальные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Квартира, Дача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Автомобиль, Мебель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Бытовая техника и т.д.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1988840"/>
            <a:ext cx="2510011" cy="17973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Трудовые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Умения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Время и силы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44208" y="1988840"/>
            <a:ext cx="2430586" cy="17796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Энергетические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Средства освещения и обогрева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691680" y="4293096"/>
            <a:ext cx="3168352" cy="24482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Информационные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Знания о технологии выполнения домашних работ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0032" y="4293096"/>
            <a:ext cx="2664296" cy="1800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Финансовые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</a:rPr>
              <a:t>Доходы и сбережения семьи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C:\Documents and Settings\Новый пользователь\Рабочий стол\офисс\v-klipart30_2\C25-26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132856"/>
            <a:ext cx="2880320" cy="2801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Бюджет семьи</a:t>
            </a:r>
            <a:endParaRPr lang="ru-RU" b="1" dirty="0"/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139952" y="2348880"/>
            <a:ext cx="5004048" cy="2376264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Семейный бюджет - роспись будущих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</a:rPr>
              <a:t>доходов и расходов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семьи на определенный период времени.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5445224"/>
            <a:ext cx="7272808" cy="7812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Для чего необходимо составлять бюджет?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Картинка 18 из 10751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4291962"/>
            <a:ext cx="1979712" cy="2349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кругленный прямоугольник 2"/>
          <p:cNvSpPr/>
          <p:nvPr/>
        </p:nvSpPr>
        <p:spPr bwMode="auto">
          <a:xfrm>
            <a:off x="395536" y="1988840"/>
            <a:ext cx="3240360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2800" b="1" dirty="0" smtClean="0"/>
              <a:t>Фиксированные</a:t>
            </a:r>
          </a:p>
          <a:p>
            <a:pPr algn="ctr" eaLnBrk="0" hangingPunct="0">
              <a:defRPr/>
            </a:pPr>
            <a:endParaRPr lang="ru-RU" sz="2800" b="1" dirty="0"/>
          </a:p>
          <a:p>
            <a:pPr algn="ctr" eaLnBrk="0" hangingPunct="0">
              <a:defRPr/>
            </a:pPr>
            <a:endParaRPr lang="ru-RU" sz="2800" b="1" dirty="0"/>
          </a:p>
          <a:p>
            <a:pPr algn="ctr" eaLnBrk="0" hangingPunct="0">
              <a:defRPr/>
            </a:pPr>
            <a:endParaRPr lang="ru-RU" sz="2800" b="1" dirty="0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5652120" y="1988840"/>
            <a:ext cx="3096344" cy="93610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2800" b="1" dirty="0" smtClean="0"/>
              <a:t>Переменные </a:t>
            </a:r>
          </a:p>
          <a:p>
            <a:pPr algn="ctr" eaLnBrk="0" hangingPunct="0">
              <a:defRPr/>
            </a:pPr>
            <a:endParaRPr lang="ru-RU" sz="2800" b="1" dirty="0"/>
          </a:p>
          <a:p>
            <a:pPr algn="ctr" eaLnBrk="0" hangingPunct="0">
              <a:defRPr/>
            </a:pPr>
            <a:endParaRPr lang="ru-RU" sz="2800" b="1" dirty="0"/>
          </a:p>
          <a:p>
            <a:pPr algn="ctr" eaLnBrk="0" hangingPunct="0">
              <a:defRPr/>
            </a:pPr>
            <a:endParaRPr lang="ru-RU" sz="2800" b="1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19672" y="3429000"/>
            <a:ext cx="609557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b="1" dirty="0" smtClean="0"/>
              <a:t>Распределите  </a:t>
            </a:r>
            <a:r>
              <a:rPr lang="ru-RU" b="1" dirty="0"/>
              <a:t>по этим категориям следующие источники доходов:</a:t>
            </a:r>
          </a:p>
          <a:p>
            <a:pPr algn="ctr" eaLnBrk="0" hangingPunct="0"/>
            <a:endParaRPr lang="ru-RU" b="1" dirty="0"/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заработная плата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пенсия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стипендия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премия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прибыль от бизнеса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проценты от сбережений в банке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 smtClean="0"/>
              <a:t> плата </a:t>
            </a:r>
            <a:r>
              <a:rPr lang="ru-RU" b="1" dirty="0"/>
              <a:t>за аренду квартиры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Источники доходов</a:t>
            </a:r>
            <a:endParaRPr lang="ru-RU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643813" cy="649288"/>
          </a:xfrm>
        </p:spPr>
        <p:txBody>
          <a:bodyPr/>
          <a:lstStyle/>
          <a:p>
            <a:pPr eaLnBrk="1" hangingPunct="1"/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Расходы семьи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233625"/>
            <a:ext cx="3528392" cy="3960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Обязательные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-расходы на питание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-одежду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-оплату жилья,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-коммунальных услуг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-транспорт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-лекарства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51024" y="2233625"/>
            <a:ext cx="4069447" cy="3960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Произвольные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-Товары для ведения домашнего хозяйства,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-парфюмерия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-коллекционирование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-покупка предметов роскоши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др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2692" y="823355"/>
            <a:ext cx="7000924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ru-RU" sz="44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Расходы </a:t>
            </a:r>
            <a:r>
              <a:rPr lang="ru-RU" sz="4400" b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семьи</a:t>
            </a:r>
          </a:p>
        </p:txBody>
      </p:sp>
      <p:sp>
        <p:nvSpPr>
          <p:cNvPr id="3" name="Скругленный прямоугольник 2"/>
          <p:cNvSpPr/>
          <p:nvPr/>
        </p:nvSpPr>
        <p:spPr bwMode="auto">
          <a:xfrm>
            <a:off x="683568" y="1988840"/>
            <a:ext cx="3281018" cy="51260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2400" b="1" dirty="0" smtClean="0"/>
              <a:t>обязательные</a:t>
            </a:r>
            <a:endParaRPr lang="ru-RU" sz="2400" b="1" dirty="0"/>
          </a:p>
          <a:p>
            <a:pPr algn="ctr" eaLnBrk="0" hangingPunct="0">
              <a:defRPr/>
            </a:pPr>
            <a:endParaRPr lang="ru-RU" sz="2400" b="1" dirty="0"/>
          </a:p>
          <a:p>
            <a:pPr algn="ctr" eaLnBrk="0" hangingPunct="0">
              <a:defRPr/>
            </a:pPr>
            <a:endParaRPr lang="ru-RU" sz="2400" b="1" dirty="0"/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5508104" y="1988840"/>
            <a:ext cx="3031746" cy="487526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2400" b="1" dirty="0" smtClean="0"/>
              <a:t>произвольные</a:t>
            </a:r>
            <a:endParaRPr lang="ru-RU" sz="2400" b="1" dirty="0"/>
          </a:p>
          <a:p>
            <a:pPr algn="ctr" eaLnBrk="0" hangingPunct="0">
              <a:defRPr/>
            </a:pPr>
            <a:endParaRPr lang="ru-RU" sz="2400" b="1" dirty="0"/>
          </a:p>
          <a:p>
            <a:pPr algn="ctr" eaLnBrk="0" hangingPunct="0">
              <a:defRPr/>
            </a:pPr>
            <a:endParaRPr lang="ru-RU" sz="2400" b="1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35696" y="2996952"/>
            <a:ext cx="6120680" cy="337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b="1" dirty="0" smtClean="0"/>
              <a:t>Распределите  </a:t>
            </a:r>
            <a:r>
              <a:rPr lang="ru-RU" sz="2000" b="1" dirty="0"/>
              <a:t>по этим категориям следующие расходы семьи:</a:t>
            </a:r>
          </a:p>
          <a:p>
            <a:pPr algn="ctr" eaLnBrk="0" hangingPunct="0"/>
            <a:endParaRPr lang="ru-RU" sz="1100" b="1" dirty="0"/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на транспорт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на приобретение автомобиля 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на хлеб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на дискотеку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 smtClean="0"/>
              <a:t> на </a:t>
            </a:r>
            <a:r>
              <a:rPr lang="ru-RU" b="1" dirty="0"/>
              <a:t>ананас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на кухонный комбайн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на коммунальные услуги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/>
              <a:t> на лекарства</a:t>
            </a:r>
          </a:p>
          <a:p>
            <a:pPr eaLnBrk="0" hangingPunct="0">
              <a:buFont typeface="Arial" charset="0"/>
              <a:buChar char="•"/>
            </a:pPr>
            <a:r>
              <a:rPr lang="ru-RU" b="1" dirty="0" smtClean="0"/>
              <a:t> на </a:t>
            </a:r>
            <a:r>
              <a:rPr lang="ru-RU" b="1" dirty="0"/>
              <a:t>пополнение коллекции марок</a:t>
            </a:r>
          </a:p>
        </p:txBody>
      </p:sp>
      <p:pic>
        <p:nvPicPr>
          <p:cNvPr id="7178" name="Picture 3" descr="D:\мои рисунки\природа1\фрукты овощи\eat0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0863" y="3789040"/>
            <a:ext cx="2213138" cy="2784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80920" cy="72008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q"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</a:rPr>
              <a:t>Без нужды живет, кто деньги бережет   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03040" y="3140968"/>
            <a:ext cx="8640960" cy="92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Всякая копейка кладется на счет, береженая копейка рубль бережет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67544" y="4077072"/>
            <a:ext cx="7829550" cy="706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Копейка к копейке - проживет и семейка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40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</TotalTime>
  <Words>204</Words>
  <Application>Microsoft Office PowerPoint</Application>
  <PresentationFormat>Экран (4:3)</PresentationFormat>
  <Paragraphs>63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Wingdings</vt:lpstr>
      <vt:lpstr>Wingdings 3</vt:lpstr>
      <vt:lpstr>Тема409</vt:lpstr>
      <vt:lpstr>Ион (конференц-зал)</vt:lpstr>
      <vt:lpstr>Экономика семьи</vt:lpstr>
      <vt:lpstr>Ресурсы семьи</vt:lpstr>
      <vt:lpstr>Бюджет семьи</vt:lpstr>
      <vt:lpstr>Источники доходов</vt:lpstr>
      <vt:lpstr>Расходы семьи</vt:lpstr>
      <vt:lpstr>Презентация PowerPoint</vt:lpstr>
      <vt:lpstr>Без нужды живет, кто деньги бережет   </vt:lpstr>
    </vt:vector>
  </TitlesOfParts>
  <Company>WolfishLair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Экономика семьи</dc:title>
  <dc:creator>Admin</dc:creator>
  <cp:lastModifiedBy>Дарья Никитина</cp:lastModifiedBy>
  <cp:revision>18</cp:revision>
  <dcterms:created xsi:type="dcterms:W3CDTF">2010-04-27T18:54:18Z</dcterms:created>
  <dcterms:modified xsi:type="dcterms:W3CDTF">2017-04-16T16:48:46Z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TAG2">
    <vt:lpwstr>000800b0070000000000010250300207f7000400038000</vt:lpwstr>
  </property>
</Properties>
</file>