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7" r:id="rId2"/>
    <p:sldId id="285" r:id="rId3"/>
    <p:sldId id="281" r:id="rId4"/>
    <p:sldId id="270" r:id="rId5"/>
    <p:sldId id="276" r:id="rId6"/>
    <p:sldId id="296" r:id="rId7"/>
    <p:sldId id="286" r:id="rId8"/>
    <p:sldId id="287" r:id="rId9"/>
    <p:sldId id="271" r:id="rId10"/>
    <p:sldId id="278" r:id="rId11"/>
    <p:sldId id="295" r:id="rId12"/>
    <p:sldId id="265" r:id="rId13"/>
    <p:sldId id="284" r:id="rId14"/>
    <p:sldId id="283" r:id="rId15"/>
    <p:sldId id="272" r:id="rId16"/>
    <p:sldId id="291" r:id="rId17"/>
    <p:sldId id="280" r:id="rId18"/>
    <p:sldId id="292" r:id="rId19"/>
    <p:sldId id="288" r:id="rId20"/>
    <p:sldId id="299" r:id="rId21"/>
    <p:sldId id="289" r:id="rId22"/>
    <p:sldId id="260" r:id="rId23"/>
    <p:sldId id="261" r:id="rId24"/>
    <p:sldId id="263" r:id="rId25"/>
    <p:sldId id="300" r:id="rId26"/>
    <p:sldId id="301" r:id="rId27"/>
    <p:sldId id="275" r:id="rId28"/>
    <p:sldId id="293" r:id="rId29"/>
    <p:sldId id="294" r:id="rId30"/>
    <p:sldId id="268" r:id="rId31"/>
    <p:sldId id="279" r:id="rId32"/>
    <p:sldId id="302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28" autoAdjust="0"/>
  </p:normalViewPr>
  <p:slideViewPr>
    <p:cSldViewPr>
      <p:cViewPr>
        <p:scale>
          <a:sx n="49" d="100"/>
          <a:sy n="49" d="100"/>
        </p:scale>
        <p:origin x="-1764" y="-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718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BA0B9-AB1C-4125-9CD8-ACD1971B2F88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09264A-1660-416E-9B66-EDB91288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856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961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418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007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069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824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57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62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257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870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830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696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519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48680"/>
            <a:ext cx="8208912" cy="5478423"/>
          </a:xfrm>
          <a:prstGeom prst="rect">
            <a:avLst/>
          </a:prstGeom>
          <a:effectLst>
            <a:softEdge rad="127000"/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8000" b="1" i="1" dirty="0" smtClean="0">
              <a:ln w="17780" cmpd="sng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r"/>
            <a:r>
              <a:rPr lang="ru-RU" sz="5400" b="1" i="1" dirty="0" smtClean="0">
                <a:ln w="17780" cmpd="sng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«Детство, </a:t>
            </a:r>
          </a:p>
          <a:p>
            <a:r>
              <a:rPr lang="ru-RU" sz="5400" b="1" i="1" dirty="0" smtClean="0">
                <a:ln w="17780" cmpd="sng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           опалённое</a:t>
            </a:r>
          </a:p>
          <a:p>
            <a:r>
              <a:rPr lang="ru-RU" sz="5400" b="1" i="1" dirty="0" smtClean="0">
                <a:ln w="17780" cmpd="sng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   войной»</a:t>
            </a:r>
          </a:p>
          <a:p>
            <a:r>
              <a:rPr lang="ru-RU" sz="5400" b="1" i="1" dirty="0" smtClean="0">
                <a:ln w="17780" cmpd="sng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       </a:t>
            </a:r>
            <a:r>
              <a:rPr lang="ru-RU" sz="5400" b="1" i="1" dirty="0" err="1" smtClean="0">
                <a:ln w="17780" cmpd="sng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Капитанова</a:t>
            </a:r>
            <a:r>
              <a:rPr lang="ru-RU" sz="5400" b="1" i="1" dirty="0" smtClean="0">
                <a:ln w="17780" cmpd="sng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</a:p>
          <a:p>
            <a:r>
              <a:rPr lang="ru-RU" sz="5400" b="1" i="1" dirty="0" smtClean="0">
                <a:ln w="17780" cmpd="sng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Тамара Яковлевна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645025" y="4221088"/>
            <a:ext cx="4498975" cy="2636912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dirty="0" smtClean="0"/>
              <a:t>Поисковая группа:</a:t>
            </a:r>
          </a:p>
          <a:p>
            <a:pPr algn="r"/>
            <a:r>
              <a:rPr lang="ru-RU" dirty="0" smtClean="0"/>
              <a:t> </a:t>
            </a:r>
            <a:r>
              <a:rPr lang="ru-RU" dirty="0" err="1" smtClean="0"/>
              <a:t>Мурыгин</a:t>
            </a:r>
            <a:r>
              <a:rPr lang="ru-RU" dirty="0" smtClean="0"/>
              <a:t> Максим</a:t>
            </a:r>
          </a:p>
          <a:p>
            <a:pPr algn="r"/>
            <a:r>
              <a:rPr lang="ru-RU" dirty="0" smtClean="0"/>
              <a:t>Бородина Дарья</a:t>
            </a:r>
          </a:p>
          <a:p>
            <a:pPr algn="r"/>
            <a:r>
              <a:rPr lang="ru-RU" dirty="0" smtClean="0"/>
              <a:t>Ученики 8 «В» класса </a:t>
            </a:r>
          </a:p>
          <a:p>
            <a:pPr algn="r"/>
            <a:r>
              <a:rPr lang="ru-RU" dirty="0" smtClean="0"/>
              <a:t> МБОУ СОШ № 44</a:t>
            </a:r>
          </a:p>
          <a:p>
            <a:pPr algn="r"/>
            <a:r>
              <a:rPr lang="ru-RU" smtClean="0"/>
              <a:t>Руководитель: </a:t>
            </a:r>
            <a:endParaRPr lang="ru-RU" dirty="0" smtClean="0"/>
          </a:p>
          <a:p>
            <a:pPr algn="r"/>
            <a:r>
              <a:rPr lang="ru-RU" dirty="0" smtClean="0"/>
              <a:t>Скворцова С.Ю.</a:t>
            </a:r>
          </a:p>
          <a:p>
            <a:pPr algn="r"/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88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3826768" cy="4270152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70 лет назад закончилась Великая Отечественная война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Света\Desktop\orig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260648"/>
            <a:ext cx="5280673" cy="3734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C:\Users\Света\Desktop\orig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260648"/>
            <a:ext cx="5280673" cy="3734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Users\Света\Desktop\orig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1" y="277682"/>
            <a:ext cx="5256584" cy="3717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C:\Users\Света\Desktop\orig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260648"/>
            <a:ext cx="5256584" cy="3717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9"/>
            <a:ext cx="7846640" cy="261972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Блокада Ленинграда 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8 сентября 1941 г. -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27 января 1944 г.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Blokadnye_budni_Leningrada_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3645024"/>
            <a:ext cx="3779912" cy="2834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Users\Света\Desktop\мур\IMG_214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59" y="3645024"/>
            <a:ext cx="3768419" cy="2826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85184"/>
            <a:ext cx="8003232" cy="115212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блокадном кольце осталось более 3 млн. человек.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Среди них- 400 тыс. детей.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H:\блокада 2 8в 2015\71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548680"/>
            <a:ext cx="6144398" cy="4142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6406480" cy="4322911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2,5 миллиона 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человеческих жизней- 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вот цена битвы за Ленинград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:\блокада 2 8в 2015\1007057-i_0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332655"/>
            <a:ext cx="4968552" cy="32682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913"/>
            <a:ext cx="3384550" cy="3016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3" b="7457"/>
          <a:stretch>
            <a:fillRect/>
          </a:stretch>
        </p:blipFill>
        <p:spPr bwMode="auto">
          <a:xfrm>
            <a:off x="323850" y="3500438"/>
            <a:ext cx="3570288" cy="3060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15888"/>
            <a:ext cx="3600450" cy="3060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644900"/>
            <a:ext cx="3529012" cy="2879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43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22313" y="4869160"/>
            <a:ext cx="7738119" cy="89981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Город сражался и победил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Света\Desktop\6643100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8412162" cy="3944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85821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900 страшных дней и ночей оборонялся осаждённый город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Света\Desktop\384DD156E920C7D011988234.6erujk0ls7.W66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276872"/>
            <a:ext cx="6229495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553062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 Горький и Горьковскую область были эвакуированы предприятия с коллективами, а также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5,5 тыс. детей,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где было открыто 42 детских дома.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:\Блокада 8в 2015 г\images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509120"/>
            <a:ext cx="2524125" cy="1809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H:\блокада 2 8в 2015\matveev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4437112"/>
            <a:ext cx="3312367" cy="2145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:\Блокада 8в 2015 г\0_aabb8_36a3ac41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32657"/>
            <a:ext cx="4921296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203848" y="4606281"/>
            <a:ext cx="5713384" cy="1368152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Дети войны-дети, лишённые детства</a:t>
            </a: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3182937" cy="2157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29000"/>
            <a:ext cx="2590800" cy="2908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83" y="1484784"/>
            <a:ext cx="8075613" cy="46434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46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876056" cy="644624"/>
          </a:xfrm>
        </p:spPr>
        <p:txBody>
          <a:bodyPr>
            <a:normAutofit/>
          </a:bodyPr>
          <a:lstStyle/>
          <a:p>
            <a:r>
              <a:rPr lang="ru-RU" sz="3200" dirty="0" err="1" smtClean="0"/>
              <a:t>Капитанова</a:t>
            </a:r>
            <a:r>
              <a:rPr lang="ru-RU" sz="3200" dirty="0" smtClean="0"/>
              <a:t> Тамара Яковлевна</a:t>
            </a:r>
            <a:endParaRPr lang="ru-RU" sz="3200" dirty="0"/>
          </a:p>
        </p:txBody>
      </p:sp>
      <p:pic>
        <p:nvPicPr>
          <p:cNvPr id="7170" name="Picture 2" descr="C:\Users\Света\Desktop\все фотографии\101___02\IMG_024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404664"/>
            <a:ext cx="5486400" cy="411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971600" y="5373216"/>
            <a:ext cx="6307088" cy="798984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2800" dirty="0" smtClean="0"/>
              <a:t>       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  Житель Блокадного Ленинграда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Встреча с ветеранами 16.01.2014</a:t>
            </a:r>
            <a:endParaRPr lang="ru-RU" dirty="0"/>
          </a:p>
        </p:txBody>
      </p:sp>
      <p:pic>
        <p:nvPicPr>
          <p:cNvPr id="4" name="Picture 2" descr="H:\17.03.2015\DSC_047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556792"/>
            <a:ext cx="6730478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4941168"/>
            <a:ext cx="7416824" cy="1584176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 с Тамарой Яковлевной разработали цикл мероприятий по военно-патриотическому воспитанию  в нашем классе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Света\Desktop\все фотографии\101___02\IMG_02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88640"/>
            <a:ext cx="6084168" cy="4563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Книги по военно-патриотическому воспитанию</a:t>
            </a:r>
            <a:endParaRPr lang="ru-RU" dirty="0"/>
          </a:p>
        </p:txBody>
      </p:sp>
      <p:pic>
        <p:nvPicPr>
          <p:cNvPr id="2051" name="Picture 3" descr="C:\Users\Света\Desktop\ими\DSC_01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2"/>
            <a:ext cx="2545854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Света\Desktop\109___03\IMG_20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1916832"/>
            <a:ext cx="257175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C:\Users\Света\Desktop\109___03\IMG_20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2276872"/>
            <a:ext cx="2646294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Света\Pictures\2015-03-24 бтб\бтб 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620688"/>
            <a:ext cx="2033628" cy="2796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Света\Pictures\2015-03-24 лориол\лориол 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260648"/>
            <a:ext cx="2074419" cy="2852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Света\Pictures\2015-03-24 трплр\трплр 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1340768"/>
            <a:ext cx="1960254" cy="2695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C:\Users\Света\Pictures\2015-03-24 ить\ить 0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2420888"/>
            <a:ext cx="1800200" cy="2475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C:\Users\Света\Pictures\2015-03-24 дилетант\дилетант 0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6256" y="3573016"/>
            <a:ext cx="1803169" cy="2479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4" descr="C:\Users\Света\Pictures\2015-03-24 трплр\трплр 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1340768"/>
            <a:ext cx="1960254" cy="2695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371600" y="5085184"/>
            <a:ext cx="6080720" cy="129614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Тамара Яковлевна рассказывает о себе, о своей семье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уроке мужества 16.01.2014 </a:t>
            </a:r>
          </a:p>
          <a:p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C:\Users\Света\Desktop\все фотографии\101___02\IMG_0223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76672"/>
            <a:ext cx="6035675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Семья </a:t>
            </a:r>
            <a:r>
              <a:rPr lang="ru-RU" sz="3600" dirty="0" err="1" smtClean="0"/>
              <a:t>Алейниковых</a:t>
            </a:r>
            <a:r>
              <a:rPr lang="ru-RU" sz="3600" dirty="0" smtClean="0"/>
              <a:t>: папа, мама, сестра Валя и Тамара</a:t>
            </a:r>
            <a:endParaRPr lang="ru-RU" sz="3600" dirty="0"/>
          </a:p>
        </p:txBody>
      </p:sp>
      <p:pic>
        <p:nvPicPr>
          <p:cNvPr id="1026" name="Picture 2" descr="C:\Users\Света\Desktop\мур\IMG_21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3573016"/>
            <a:ext cx="4536504" cy="29523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Из воспоминаний: </a:t>
            </a:r>
            <a:br>
              <a:rPr lang="ru-RU" dirty="0" smtClean="0"/>
            </a:br>
            <a:r>
              <a:rPr lang="ru-RU" dirty="0" smtClean="0"/>
              <a:t>«Я отчетливо помню день начала войны» </a:t>
            </a:r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4664"/>
            <a:ext cx="3685534" cy="40324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Артобстрел Ленинграда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48" y="4061320"/>
            <a:ext cx="4680521" cy="26487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Блокада г.Ленинграда - Блокада Ленинграда - Картинки по истори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744" y="1124744"/>
            <a:ext cx="4176464" cy="29365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03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722313" y="4653136"/>
            <a:ext cx="7666111" cy="108012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            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«Мы медленно, по крошечкам, смаковали этот хлеб.»</a:t>
            </a:r>
          </a:p>
          <a:p>
            <a:endParaRPr lang="ru-RU" dirty="0" smtClean="0">
              <a:solidFill>
                <a:schemeClr val="tx1"/>
              </a:solidFill>
            </a:endParaRPr>
          </a:p>
        </p:txBody>
      </p:sp>
      <p:pic>
        <p:nvPicPr>
          <p:cNvPr id="2050" name="Picture 2" descr="H:\Блокада 8в 2015 г\blokad7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332656"/>
            <a:ext cx="5715000" cy="3838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17.03.2015\17.03.2015\IMG_01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332656"/>
            <a:ext cx="5976664" cy="44824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371600" y="5013176"/>
            <a:ext cx="6584776" cy="1008112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Встреча «Мы, чтим вас, ветераны!» проводилась 21.02.2014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17.03.2015\17.03.2015\IMG_01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60648"/>
            <a:ext cx="6300192" cy="4725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4985792"/>
            <a:ext cx="7738119" cy="1611559"/>
          </a:xfrm>
        </p:spPr>
        <p:txBody>
          <a:bodyPr>
            <a:normAutofit fontScale="90000"/>
          </a:bodyPr>
          <a:lstStyle/>
          <a:p>
            <a:r>
              <a:rPr lang="ru-RU" sz="3600" b="0" dirty="0" smtClean="0"/>
              <a:t>Урок мужества «Дети блокадного </a:t>
            </a:r>
            <a:r>
              <a:rPr lang="ru-RU" sz="3600" b="0" dirty="0" err="1" smtClean="0"/>
              <a:t>ленинграда</a:t>
            </a:r>
            <a:r>
              <a:rPr lang="ru-RU" sz="3600" b="0" dirty="0" smtClean="0"/>
              <a:t>» проводился 22.01.2015</a:t>
            </a:r>
            <a:endParaRPr lang="ru-RU" sz="3600" b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:\17.03.2015\17.03.2015\IMG_20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0234" y="179833"/>
            <a:ext cx="6732240" cy="5049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899592" y="5445224"/>
            <a:ext cx="6152728" cy="108012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Урок мужества «Дети – герои Великой Отечественной войны» проводился 20.02.2015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096" y="764704"/>
            <a:ext cx="3456384" cy="5544616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Выпускница Горьковского педагогического института им. М. Горького в 1964 году.</a:t>
            </a:r>
            <a:endParaRPr lang="ru-RU" sz="3200" i="1" dirty="0"/>
          </a:p>
        </p:txBody>
      </p:sp>
      <p:pic>
        <p:nvPicPr>
          <p:cNvPr id="1026" name="Picture 2" descr="D:\17.03.2015\17.03.2015\IMG_21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4"/>
            <a:ext cx="4680520" cy="54303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077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66725"/>
            <a:ext cx="6840760" cy="1362075"/>
          </a:xfrm>
        </p:spPr>
        <p:txBody>
          <a:bodyPr>
            <a:noAutofit/>
          </a:bodyPr>
          <a:lstStyle/>
          <a:p>
            <a:r>
              <a:rPr lang="ru-RU" sz="3200" dirty="0" smtClean="0"/>
              <a:t>Работала учителем биологии, географии и химии в Дивеево </a:t>
            </a:r>
            <a:endParaRPr lang="ru-RU" sz="32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971600" y="5229200"/>
            <a:ext cx="7772400" cy="780107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Сельская школа  1965 г.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 descr="D:\17.03.2015\17.03.2015\IMG_21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567" y="1628800"/>
            <a:ext cx="6264696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873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88640"/>
            <a:ext cx="5904656" cy="1162050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Ведёт </a:t>
            </a:r>
            <a:r>
              <a:rPr lang="ru-RU" sz="2800" dirty="0"/>
              <a:t>активную просветительскую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работу </a:t>
            </a:r>
            <a:r>
              <a:rPr lang="ru-RU" sz="2800" dirty="0"/>
              <a:t>в нашей школе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5122" name="Picture 2" descr="H:\17.03.2015\DSC_038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051720" y="1340768"/>
            <a:ext cx="5461446" cy="37987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одзаголовок 4"/>
          <p:cNvSpPr>
            <a:spLocks noGrp="1"/>
          </p:cNvSpPr>
          <p:nvPr>
            <p:ph type="body" sz="half" idx="2"/>
          </p:nvPr>
        </p:nvSpPr>
        <p:spPr>
          <a:xfrm>
            <a:off x="467544" y="5373216"/>
            <a:ext cx="7787208" cy="1257003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Контр-адмирал Яковлев Г.С и директор Булатова Е.Е награждают грамотой ВМФ </a:t>
            </a:r>
            <a:r>
              <a:rPr lang="ru-RU" sz="2400" dirty="0" err="1" smtClean="0">
                <a:solidFill>
                  <a:schemeClr val="tx1"/>
                </a:solidFill>
              </a:rPr>
              <a:t>Капи</a:t>
            </a:r>
            <a:r>
              <a:rPr lang="ru-RU" sz="2400" dirty="0" err="1" smtClean="0"/>
              <a:t>танову</a:t>
            </a:r>
            <a:r>
              <a:rPr lang="ru-RU" sz="2400" dirty="0" smtClean="0"/>
              <a:t> Тамару Яковлевну 21.01.2015г.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3847" y="227682"/>
            <a:ext cx="5400601" cy="1362075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Поездки со школьниками в рабочий поселок  </a:t>
            </a:r>
            <a:r>
              <a:rPr lang="ru-RU" sz="2800" dirty="0" err="1" smtClean="0"/>
              <a:t>Шарангу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02343" y="5661248"/>
            <a:ext cx="4470120" cy="1008112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Здесь в годы войны находился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детский дом.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Света\Desktop\я м рпро\DSC_00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2463" y="3676970"/>
            <a:ext cx="4352484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Света\Desktop\я м рпро\DSC_00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24744"/>
            <a:ext cx="4059943" cy="2283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90" y="3596439"/>
            <a:ext cx="3385170" cy="23370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533" y="1350714"/>
            <a:ext cx="3565252" cy="22737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116633"/>
            <a:ext cx="7164288" cy="93610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гостях у Тамары Яковлевны 25.03.2015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5589240"/>
            <a:ext cx="7772400" cy="648072"/>
          </a:xfrm>
        </p:spPr>
        <p:txBody>
          <a:bodyPr/>
          <a:lstStyle/>
          <a:p>
            <a:pPr algn="ctr"/>
            <a:r>
              <a:rPr lang="ru-RU" dirty="0" err="1">
                <a:solidFill>
                  <a:schemeClr val="tx1"/>
                </a:solidFill>
              </a:rPr>
              <a:t>Мурыгин</a:t>
            </a:r>
            <a:r>
              <a:rPr lang="ru-RU" dirty="0">
                <a:solidFill>
                  <a:schemeClr val="tx1"/>
                </a:solidFill>
              </a:rPr>
              <a:t> Максим берет </a:t>
            </a:r>
            <a:r>
              <a:rPr lang="ru-RU" dirty="0" smtClean="0">
                <a:solidFill>
                  <a:schemeClr val="tx1"/>
                </a:solidFill>
              </a:rPr>
              <a:t>интервью.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Света\Desktop\мур\IMG_2169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09913" y="1052513"/>
            <a:ext cx="6034087" cy="4525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096" y="274638"/>
            <a:ext cx="3384376" cy="553062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Активисты «Жители Блокадного Ленинграда»</a:t>
            </a:r>
            <a:br>
              <a:rPr lang="ru-RU" sz="3600" dirty="0" smtClean="0"/>
            </a:br>
            <a:r>
              <a:rPr lang="ru-RU" sz="3600" dirty="0" smtClean="0"/>
              <a:t>с нашим губернатором В.П. Шанцевым </a:t>
            </a:r>
            <a:endParaRPr lang="ru-RU" sz="36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88840"/>
            <a:ext cx="493351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4834880" cy="413732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4400" b="1" dirty="0" smtClean="0"/>
              <a:t>Мы</a:t>
            </a:r>
            <a:r>
              <a:rPr lang="ru-RU" sz="4400" dirty="0" smtClean="0"/>
              <a:t>, </a:t>
            </a:r>
          </a:p>
          <a:p>
            <a:pPr>
              <a:buNone/>
            </a:pPr>
            <a:r>
              <a:rPr lang="ru-RU" sz="4400" dirty="0" smtClean="0"/>
              <a:t>как </a:t>
            </a:r>
          </a:p>
          <a:p>
            <a:pPr>
              <a:buNone/>
            </a:pPr>
            <a:r>
              <a:rPr lang="ru-RU" sz="4400" dirty="0" smtClean="0"/>
              <a:t>строители</a:t>
            </a:r>
          </a:p>
          <a:p>
            <a:pPr>
              <a:buNone/>
            </a:pPr>
            <a:r>
              <a:rPr lang="ru-RU" sz="4400" dirty="0" smtClean="0"/>
              <a:t>нашего </a:t>
            </a:r>
          </a:p>
          <a:p>
            <a:pPr>
              <a:buNone/>
            </a:pPr>
            <a:r>
              <a:rPr lang="ru-RU" sz="4400" dirty="0" smtClean="0"/>
              <a:t>общества,</a:t>
            </a:r>
          </a:p>
          <a:p>
            <a:pPr>
              <a:buNone/>
            </a:pPr>
            <a:r>
              <a:rPr lang="ru-RU" sz="4400" dirty="0" smtClean="0"/>
              <a:t> </a:t>
            </a:r>
            <a:r>
              <a:rPr lang="ru-RU" sz="4400" b="1" dirty="0" smtClean="0"/>
              <a:t>против войны</a:t>
            </a:r>
            <a:r>
              <a:rPr lang="ru-RU" sz="4400" dirty="0" smtClean="0"/>
              <a:t>.</a:t>
            </a:r>
            <a:endParaRPr lang="ru-RU" sz="4400" dirty="0"/>
          </a:p>
        </p:txBody>
      </p:sp>
      <p:pic>
        <p:nvPicPr>
          <p:cNvPr id="1026" name="Picture 2" descr="C:\Users\Света\Desktop\фото с Капитановой Т.Я\IMG_17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51378" y="332656"/>
            <a:ext cx="5376597" cy="4032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988840"/>
            <a:ext cx="7704856" cy="2808312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634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1083</TotalTime>
  <Words>280</Words>
  <Application>Microsoft Office PowerPoint</Application>
  <PresentationFormat>Экран (4:3)</PresentationFormat>
  <Paragraphs>55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Презентация PowerPoint</vt:lpstr>
      <vt:lpstr>Презентация PowerPoint</vt:lpstr>
      <vt:lpstr>Блокада Ленинграда  8 сентября 1941 г. - 27 января 1944 г.</vt:lpstr>
      <vt:lpstr>В блокадном кольце осталось более 3 млн. человек.  Среди них- 400 тыс. детей. </vt:lpstr>
      <vt:lpstr>  2,5 миллиона  человеческих жизней-  вот цена битвы за Ленинград</vt:lpstr>
      <vt:lpstr>Презентация PowerPoint</vt:lpstr>
      <vt:lpstr>Город сражался и победил</vt:lpstr>
      <vt:lpstr>900 страшных дней и ночей оборонялся осаждённый город</vt:lpstr>
      <vt:lpstr>В Горький и Горьковскую область были эвакуированы предприятия с коллективами, а также  5,5 тыс. детей,  где было открыто 42 детских дома.</vt:lpstr>
      <vt:lpstr>Презентация PowerPoint</vt:lpstr>
      <vt:lpstr>Презентация PowerPoint</vt:lpstr>
      <vt:lpstr>Капитанова Тамара Яковлевна</vt:lpstr>
      <vt:lpstr>Встреча с ветеранами 16.01.2014</vt:lpstr>
      <vt:lpstr>Презентация PowerPoint</vt:lpstr>
      <vt:lpstr>Книги по военно-патриотическому воспитанию</vt:lpstr>
      <vt:lpstr>Презентация PowerPoint</vt:lpstr>
      <vt:lpstr>Презентация PowerPoint</vt:lpstr>
      <vt:lpstr>Семья Алейниковых: папа, мама, сестра Валя и Тамара</vt:lpstr>
      <vt:lpstr>Из воспоминаний:  «Я отчетливо помню день начала войны» </vt:lpstr>
      <vt:lpstr>Артобстрел Ленинграда</vt:lpstr>
      <vt:lpstr> </vt:lpstr>
      <vt:lpstr>Презентация PowerPoint</vt:lpstr>
      <vt:lpstr>Урок мужества «Дети блокадного ленинграда» проводился 22.01.2015</vt:lpstr>
      <vt:lpstr>Презентация PowerPoint</vt:lpstr>
      <vt:lpstr>Выпускница Горьковского педагогического института им. М. Горького в 1964 году.</vt:lpstr>
      <vt:lpstr>Работала учителем биологии, географии и химии в Дивеево </vt:lpstr>
      <vt:lpstr>     Ведёт активную просветительскую  работу в нашей школе  </vt:lpstr>
      <vt:lpstr>Поездки со школьниками в рабочий поселок  Шарангу.</vt:lpstr>
      <vt:lpstr>В гостях у Тамары Яковлевны 25.03.2015</vt:lpstr>
      <vt:lpstr>Активисты «Жители Блокадного Ленинграда» с нашим губернатором В.П. Шанцевым </vt:lpstr>
      <vt:lpstr>Презентация PowerPoint</vt:lpstr>
      <vt:lpstr>Спасибо за внимание!</vt:lpstr>
    </vt:vector>
  </TitlesOfParts>
  <Company>Интернат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user1</dc:creator>
  <cp:lastModifiedBy>Пользователь</cp:lastModifiedBy>
  <cp:revision>106</cp:revision>
  <dcterms:created xsi:type="dcterms:W3CDTF">2015-02-17T08:35:42Z</dcterms:created>
  <dcterms:modified xsi:type="dcterms:W3CDTF">2017-04-17T11:42:41Z</dcterms:modified>
</cp:coreProperties>
</file>