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09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0873AEA-879A-44A7-ABB4-CF33EE67ED5F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C88BB22-D3FB-4794-8A14-9347B1BD852B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Одаренные  дети-исследователи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140968"/>
            <a:ext cx="8062912" cy="175260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Материалы подготовлены</a:t>
            </a:r>
          </a:p>
          <a:p>
            <a:r>
              <a:rPr lang="ru-RU" dirty="0" smtClean="0"/>
              <a:t>учителем начальных классов</a:t>
            </a:r>
          </a:p>
          <a:p>
            <a:r>
              <a:rPr lang="ru-RU" dirty="0" smtClean="0"/>
              <a:t>МОШ </a:t>
            </a:r>
            <a:r>
              <a:rPr lang="uk-UA" dirty="0" smtClean="0"/>
              <a:t>І – ІІ </a:t>
            </a:r>
            <a:r>
              <a:rPr lang="ru-RU" dirty="0" smtClean="0"/>
              <a:t>ступеней </a:t>
            </a:r>
            <a:r>
              <a:rPr lang="ru-RU" dirty="0" smtClean="0"/>
              <a:t>№ 109</a:t>
            </a:r>
          </a:p>
          <a:p>
            <a:r>
              <a:rPr lang="ru-RU" dirty="0" smtClean="0"/>
              <a:t>Полтавец Наталья Владимировна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5854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Одаренный ребенок – </a:t>
            </a:r>
            <a:r>
              <a:rPr lang="ru-RU" sz="3600" dirty="0" smtClean="0"/>
              <a:t>это ребенок, который выделяется яркими, очевидными, иногда выдающимися достижениями в том или ином виде деятельности</a:t>
            </a:r>
            <a:endParaRPr lang="ru-RU" dirty="0"/>
          </a:p>
        </p:txBody>
      </p:sp>
      <p:pic>
        <p:nvPicPr>
          <p:cNvPr id="4" name="Содержимое 3" descr="conten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44008" y="3861048"/>
            <a:ext cx="4251076" cy="2593156"/>
          </a:xfrm>
        </p:spPr>
      </p:pic>
      <p:pic>
        <p:nvPicPr>
          <p:cNvPr id="5" name="Рисунок 4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861048"/>
            <a:ext cx="4355976" cy="2722485"/>
          </a:xfrm>
          <a:prstGeom prst="rect">
            <a:avLst/>
          </a:prstGeom>
        </p:spPr>
      </p:pic>
      <p:pic>
        <p:nvPicPr>
          <p:cNvPr id="6" name="Рисунок 5" descr="geni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861048"/>
            <a:ext cx="3959721" cy="2631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/>
              <a:t>Критерии</a:t>
            </a:r>
            <a:r>
              <a:rPr lang="ru-RU" dirty="0" smtClean="0"/>
              <a:t>  </a:t>
            </a:r>
            <a:r>
              <a:rPr lang="ru-RU" b="1" i="1" dirty="0" smtClean="0"/>
              <a:t>одаренности</a:t>
            </a:r>
            <a:endParaRPr lang="ru-RU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882775"/>
          <a:ext cx="8229600" cy="439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/>
                <a:gridCol w="4330824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Критерий  классификации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Вид  одаренности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Вид  деятельности: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dirty="0" smtClean="0"/>
                        <a:t>практическая;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dirty="0" smtClean="0"/>
                        <a:t>познавательная;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baseline="0" dirty="0" smtClean="0"/>
                        <a:t>художественно-эстетическая;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baseline="0" dirty="0" smtClean="0"/>
                        <a:t>коммуникативная;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baseline="0" dirty="0" smtClean="0"/>
                        <a:t>духовно-ценностная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ремеслах, спортивная, организационная, лидерская, интеллектуальная, хореографическая, сценическая, литературно-поэтическая, изобразительная, музыкальная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Степень </a:t>
                      </a:r>
                      <a:r>
                        <a:rPr lang="ru-RU" dirty="0" err="1" smtClean="0"/>
                        <a:t>сформированности</a:t>
                      </a:r>
                      <a:r>
                        <a:rPr lang="ru-RU" dirty="0" smtClean="0"/>
                        <a:t> одаренности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Актуальная, потенциальная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Форма  проявления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Явная, скрытая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Широта проявления в различных видах деятельности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Общая (умственная), специальная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Особенности возрастного развития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Ранняя, поздняя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8367464" cy="136207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Качества  одаренной  личности</a:t>
            </a:r>
            <a:endParaRPr lang="ru-RU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555776" y="1484784"/>
            <a:ext cx="597666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Самоуважение, </a:t>
            </a:r>
          </a:p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высокая самооценка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539552" y="170080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99792" y="2420888"/>
            <a:ext cx="215636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Интуиция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9" name="Стрелка вправо с вырезом 18"/>
          <p:cNvSpPr/>
          <p:nvPr/>
        </p:nvSpPr>
        <p:spPr>
          <a:xfrm>
            <a:off x="611560" y="242088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>
            <a:off x="611560" y="314096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339752" y="3140968"/>
            <a:ext cx="64087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Склонность к риску</a:t>
            </a:r>
          </a:p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Стрелка вправо с вырезом 21"/>
          <p:cNvSpPr/>
          <p:nvPr/>
        </p:nvSpPr>
        <p:spPr>
          <a:xfrm>
            <a:off x="611560" y="3933056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с вырезом 22"/>
          <p:cNvSpPr/>
          <p:nvPr/>
        </p:nvSpPr>
        <p:spPr>
          <a:xfrm>
            <a:off x="539552" y="4653136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с вырезом 23"/>
          <p:cNvSpPr/>
          <p:nvPr/>
        </p:nvSpPr>
        <p:spPr>
          <a:xfrm>
            <a:off x="539552" y="530120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с вырезом 24"/>
          <p:cNvSpPr/>
          <p:nvPr/>
        </p:nvSpPr>
        <p:spPr>
          <a:xfrm>
            <a:off x="539552" y="5949280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771800" y="3789040"/>
            <a:ext cx="33554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Мятежный  дух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771800" y="5157192"/>
            <a:ext cx="31854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Одержимость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11760" y="4581128"/>
            <a:ext cx="64087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Трудолюбие</a:t>
            </a:r>
          </a:p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411760" y="5805264"/>
            <a:ext cx="64087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Упорство</a:t>
            </a:r>
          </a:p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5"/>
            <a:ext cx="8367464" cy="925287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Проблемы одаренных  школьников</a:t>
            </a:r>
            <a:endParaRPr lang="ru-RU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27784" y="1628800"/>
            <a:ext cx="597666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Неприязнь к школе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Стрелка вправо с вырезом 16"/>
          <p:cNvSpPr/>
          <p:nvPr/>
        </p:nvSpPr>
        <p:spPr>
          <a:xfrm>
            <a:off x="539552" y="170080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2627784" y="2348880"/>
            <a:ext cx="621035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Сложные игровые интересы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19" name="Стрелка вправо с вырезом 18"/>
          <p:cNvSpPr/>
          <p:nvPr/>
        </p:nvSpPr>
        <p:spPr>
          <a:xfrm>
            <a:off x="611560" y="242088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с вырезом 19"/>
          <p:cNvSpPr/>
          <p:nvPr/>
        </p:nvSpPr>
        <p:spPr>
          <a:xfrm>
            <a:off x="611560" y="314096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339752" y="3140968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щущение неудовлетворенности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Стрелка вправо с вырезом 21"/>
          <p:cNvSpPr/>
          <p:nvPr/>
        </p:nvSpPr>
        <p:spPr>
          <a:xfrm>
            <a:off x="611560" y="3933056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с вырезом 22"/>
          <p:cNvSpPr/>
          <p:nvPr/>
        </p:nvSpPr>
        <p:spPr>
          <a:xfrm>
            <a:off x="539552" y="4653136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с вырезом 23"/>
          <p:cNvSpPr/>
          <p:nvPr/>
        </p:nvSpPr>
        <p:spPr>
          <a:xfrm>
            <a:off x="539552" y="5301208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с вырезом 24"/>
          <p:cNvSpPr/>
          <p:nvPr/>
        </p:nvSpPr>
        <p:spPr>
          <a:xfrm>
            <a:off x="539552" y="5949280"/>
            <a:ext cx="1944216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2699792" y="3861048"/>
            <a:ext cx="534313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Нереалистические цели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99792" y="5229200"/>
            <a:ext cx="33345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3"/>
                </a:solidFill>
              </a:rPr>
              <a:t>Нетерпимость</a:t>
            </a:r>
            <a:endParaRPr lang="ru-RU" sz="54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267744" y="4581128"/>
            <a:ext cx="640871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Сверхчувствительность</a:t>
            </a:r>
          </a:p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195736" y="5949280"/>
            <a:ext cx="6408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</a:t>
            </a:r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Потребность во внимании взрослых</a:t>
            </a:r>
            <a:endParaRPr lang="ru-RU" sz="32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17290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/>
              <a:t>Задачи обучения одаренных детей младшего школьного возраста</a:t>
            </a:r>
            <a:endParaRPr lang="ru-RU" sz="2800" b="1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412776"/>
          <a:ext cx="8229600" cy="475996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442392"/>
                <a:gridCol w="778720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 целостной картины мира (понимание мира как единого целого и своего места в нем) и системного мышления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Развитие творческого, критического и абстрактно-логического мышления, способности к решению проблем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Развитие способности к самостоятельному обучению и исследовательской работе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Обучение умению работать совместно</a:t>
                      </a:r>
                      <a:r>
                        <a:rPr lang="ru-RU" b="1" baseline="0" dirty="0" smtClean="0"/>
                        <a:t> (проводить совместную исследовательскую работу, вести диалог и дискуссию, принимать точку зрения другого человека) 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Развитие способностей к самопознанию и </a:t>
                      </a:r>
                      <a:r>
                        <a:rPr lang="ru-RU" b="1" dirty="0" err="1" smtClean="0"/>
                        <a:t>самопониманию</a:t>
                      </a:r>
                      <a:r>
                        <a:rPr lang="ru-RU" b="1" dirty="0" smtClean="0"/>
                        <a:t>, формирование положительной </a:t>
                      </a:r>
                      <a:r>
                        <a:rPr lang="ru-RU" b="1" dirty="0" err="1" smtClean="0"/>
                        <a:t>Я-концепции</a:t>
                      </a:r>
                      <a:r>
                        <a:rPr lang="ru-RU" b="1" baseline="0" dirty="0" smtClean="0"/>
                        <a:t> и понимания ценности и уникальности другого человека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Междисциплинарное обобщение</a:t>
                      </a:r>
                      <a:r>
                        <a:rPr lang="ru-RU" b="1" baseline="0" dirty="0" smtClean="0"/>
                        <a:t> тем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7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Широкое применение групповых форм</a:t>
                      </a:r>
                      <a:r>
                        <a:rPr lang="ru-RU" b="1" baseline="0" dirty="0" smtClean="0"/>
                        <a:t> работы и метода открытия</a:t>
                      </a:r>
                      <a:r>
                        <a:rPr lang="ru-RU" b="1" dirty="0" smtClean="0"/>
                        <a:t> </a:t>
                      </a:r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97</TotalTime>
  <Words>248</Words>
  <Application>Microsoft Office PowerPoint</Application>
  <PresentationFormat>Экран (4:3)</PresentationFormat>
  <Paragraphs>56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Century Gothic</vt:lpstr>
      <vt:lpstr>Verdana</vt:lpstr>
      <vt:lpstr>Wingdings 2</vt:lpstr>
      <vt:lpstr>Яркая</vt:lpstr>
      <vt:lpstr>Одаренные  дети-исследователи</vt:lpstr>
      <vt:lpstr>Одаренный ребенок – это ребенок, который выделяется яркими, очевидными, иногда выдающимися достижениями в том или ином виде деятельности</vt:lpstr>
      <vt:lpstr>Критерии  одаренности</vt:lpstr>
      <vt:lpstr>Качества  одаренной  личности</vt:lpstr>
      <vt:lpstr>Проблемы одаренных  школьников</vt:lpstr>
      <vt:lpstr>Задачи обучения одаренных детей младшего школьного возраста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Одаренные  дети-исследователи</dc:title>
  <dc:creator>катюша</dc:creator>
  <cp:lastModifiedBy>KOCTAHTNH</cp:lastModifiedBy>
  <cp:revision>11</cp:revision>
  <dcterms:created xsi:type="dcterms:W3CDTF">2015-02-22T13:33:50Z</dcterms:created>
  <dcterms:modified xsi:type="dcterms:W3CDTF">2017-04-20T12:47:42Z</dcterms:modified>
</cp:coreProperties>
</file>