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26"/>
  </p:notesMasterIdLst>
  <p:sldIdLst>
    <p:sldId id="257" r:id="rId2"/>
    <p:sldId id="258" r:id="rId3"/>
    <p:sldId id="278" r:id="rId4"/>
    <p:sldId id="279" r:id="rId5"/>
    <p:sldId id="280" r:id="rId6"/>
    <p:sldId id="281" r:id="rId7"/>
    <p:sldId id="259" r:id="rId8"/>
    <p:sldId id="260" r:id="rId9"/>
    <p:sldId id="262" r:id="rId10"/>
    <p:sldId id="261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2" r:id="rId20"/>
    <p:sldId id="274" r:id="rId21"/>
    <p:sldId id="275" r:id="rId22"/>
    <p:sldId id="273" r:id="rId23"/>
    <p:sldId id="276" r:id="rId24"/>
    <p:sldId id="277" r:id="rId2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080808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882" autoAdjust="0"/>
    <p:restoredTop sz="94624" autoAdjust="0"/>
  </p:normalViewPr>
  <p:slideViewPr>
    <p:cSldViewPr>
      <p:cViewPr varScale="1">
        <p:scale>
          <a:sx n="45" d="100"/>
          <a:sy n="45" d="100"/>
        </p:scale>
        <p:origin x="-118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20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3192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8A438FF-6921-47D8-8484-14E4F1BDD462}" type="datetimeFigureOut">
              <a:rPr lang="ru-RU"/>
              <a:pPr>
                <a:defRPr/>
              </a:pPr>
              <a:t>20.04.2017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64A280A1-1962-4E2F-B26A-8287548D01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457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E2B8CD7-FB52-4872-BB93-ACF6592DF388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flourish2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C0C420-2DB6-4BCB-AD48-3406BA594AF5}" type="datetimeFigureOut">
              <a:rPr lang="ru-RU"/>
              <a:pPr>
                <a:defRPr/>
              </a:pPr>
              <a:t>20.04.2017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4522A7-B447-4153-BE96-6227825CF5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flourish2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54D5F7-1C7A-40DE-A158-116C280B5787}" type="datetimeFigureOut">
              <a:rPr lang="ru-RU"/>
              <a:pPr>
                <a:defRPr/>
              </a:pPr>
              <a:t>20.04.2017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7F84A1-0AF3-4FFC-8F66-59EF7F0ECF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flourish2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pic>
        <p:nvPicPr>
          <p:cNvPr id="5" name="Picture 7" descr="flourish2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/>
          <a:lstStyle>
            <a:lvl1pPr algn="ctr">
              <a:defRPr sz="36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D114D-8D09-4909-B3E3-7BCCFB7193FF}" type="datetimeFigureOut">
              <a:rPr lang="ru-RU"/>
              <a:pPr>
                <a:defRPr/>
              </a:pPr>
              <a:t>20.04.2017</a:t>
            </a:fld>
            <a:endParaRPr lang="ru-R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505DF5-0E82-4B75-A7D5-537999E2A3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flourish2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A502B-1B88-4460-A5F4-56991C7A6187}" type="datetimeFigureOut">
              <a:rPr lang="ru-RU"/>
              <a:pPr>
                <a:defRPr/>
              </a:pPr>
              <a:t>20.04.2017</a:t>
            </a:fld>
            <a:endParaRPr lang="ru-RU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EEBADE-7CEB-44B8-A43D-A3F69BCC67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rcRect/>
          <a:stretch>
            <a:fillRect/>
          </a:stretch>
        </p:blipFill>
        <p:spPr bwMode="auto">
          <a:xfrm>
            <a:off x="0" y="1619250"/>
            <a:ext cx="9144000" cy="931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846282-D6C1-4CB0-BAB9-36EE5CA1AC9A}" type="datetimeFigureOut">
              <a:rPr lang="ru-RU"/>
              <a:pPr>
                <a:defRPr/>
              </a:pPr>
              <a:t>20.04.2017</a:t>
            </a:fld>
            <a:endParaRPr lang="ru-RU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1EDA3A-6FEE-4796-AB4B-22612AFBD1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flourish2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516637-DA7D-4AD1-9A4A-F4B12BF908BB}" type="datetimeFigureOut">
              <a:rPr lang="ru-RU"/>
              <a:pPr>
                <a:defRPr/>
              </a:pPr>
              <a:t>20.04.2017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685666-5A2A-4D94-9970-EF5EC4A0CB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CD900B-DF9A-460F-98B5-81A1EA7AD562}" type="datetimeFigureOut">
              <a:rPr lang="ru-RU"/>
              <a:pPr>
                <a:defRPr/>
              </a:pPr>
              <a:t>20.04.2017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97096-8C82-43F1-B7C7-0D7FC1E629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34DA5F-EF49-411E-997B-D105B6A584EE}" type="datetimeFigureOut">
              <a:rPr lang="ru-RU"/>
              <a:pPr>
                <a:defRPr/>
              </a:pPr>
              <a:t>20.04.2017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149F53-DFB5-4065-A8AF-0F6733D4D6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que 9"/>
          <p:cNvSpPr/>
          <p:nvPr/>
        </p:nvSpPr>
        <p:spPr>
          <a:xfrm>
            <a:off x="1463675" y="1847850"/>
            <a:ext cx="3089275" cy="3089275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 rtlCol="0"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158777-FACC-4E39-B355-59034D01D6B6}" type="datetimeFigureOut">
              <a:rPr lang="ru-RU"/>
              <a:pPr>
                <a:defRPr/>
              </a:pPr>
              <a:t>20.04.2017</a:t>
            </a:fld>
            <a:endParaRPr lang="ru-RU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1A9DE7-2C1B-4B7B-B3B2-D4C386C9CA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F5DF43-190A-4DB3-B1DA-378DC054F412}" type="datetimeFigureOut">
              <a:rPr lang="ru-RU"/>
              <a:pPr>
                <a:defRPr/>
              </a:pPr>
              <a:t>20.04.2017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E5CD5A-44ED-4E53-9C0E-6B6DFF8597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71A01F-5AC6-4E46-9A02-695A1D7387BA}" type="datetimeFigureOut">
              <a:rPr lang="ru-RU"/>
              <a:pPr>
                <a:defRPr/>
              </a:pPr>
              <a:t>20.04.2017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8C0350-7581-4023-9562-652AD56957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window3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371600" y="2057400"/>
            <a:ext cx="64008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baseline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BF6F62E-A7F2-42B5-BE11-FD9EC5EF90BB}" type="datetimeFigureOut">
              <a:rPr lang="ru-RU"/>
              <a:pPr>
                <a:defRPr/>
              </a:pPr>
              <a:t>20.04.2017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438" y="636428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1" baseline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F0B4213-EE17-44CE-BC0C-B1221BC3FB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64" r:id="rId7"/>
    <p:sldLayoutId id="2147483765" r:id="rId8"/>
    <p:sldLayoutId id="2147483774" r:id="rId9"/>
    <p:sldLayoutId id="2147483766" r:id="rId10"/>
    <p:sldLayoutId id="2147483767" r:id="rId11"/>
  </p:sldLayoutIdLst>
  <p:transition spd="slow" advClick="0" advTm="10000">
    <p:fade/>
  </p:transition>
  <p:txStyles>
    <p:titleStyle>
      <a:lvl1pPr algn="ctr" rtl="0" fontAlgn="base">
        <a:spcBef>
          <a:spcPct val="0"/>
        </a:spcBef>
        <a:spcAft>
          <a:spcPct val="0"/>
        </a:spcAft>
        <a:defRPr sz="3600" kern="1200" cap="all" spc="3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nstantia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nstantia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nstantia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nstantia" pitchFamily="18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indent="-273050" algn="l" rtl="0" fontAlgn="base">
        <a:lnSpc>
          <a:spcPct val="150000"/>
        </a:lnSpc>
        <a:spcBef>
          <a:spcPct val="20000"/>
        </a:spcBef>
        <a:spcAft>
          <a:spcPct val="0"/>
        </a:spcAft>
        <a:buFont typeface="Wingdings" pitchFamily="2" charset="2"/>
        <a:buChar char="v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audio" Target="NULL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audio" Target="NULL" TargetMode="Externa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119690" y="1844824"/>
            <a:ext cx="6840450" cy="258532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Беларуск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i</a:t>
            </a:r>
            <a:r>
              <a:rPr lang="ru-RU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я </a:t>
            </a:r>
            <a:r>
              <a:rPr lang="ru-RU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народныя</a:t>
            </a:r>
            <a:endParaRPr lang="ru-RU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абрады</a:t>
            </a:r>
            <a:endParaRPr lang="ru-RU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2" name="Lila_Nisha_-_pesnya_pro_Belarus_na_belorusskom_yazyke...slushaesh_pryamo_plakat_hochetsya...ochen_krasiv_(iplayer.fm).mp3">
            <a:hlinkClick r:id="" action="ppaction://media"/>
          </p:cNvPr>
          <p:cNvPicPr>
            <a:picLocks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 flipV="1">
            <a:off x="179512" y="670353"/>
            <a:ext cx="45719" cy="45719"/>
          </a:xfrm>
          <a:prstGeom prst="ellipse">
            <a:avLst/>
          </a:prstGeom>
          <a:ln w="762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med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75472" numSld="999">
                <p:cTn id="1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5813" y="2071688"/>
            <a:ext cx="7500937" cy="4500562"/>
          </a:xfrm>
        </p:spPr>
        <p:txBody>
          <a:bodyPr/>
          <a:lstStyle/>
          <a:p>
            <a:pPr algn="just"/>
            <a:r>
              <a:rPr lang="ru-RU" smtClean="0"/>
              <a:t>Абрады-сукупнасць традыцыйных умоўных дзеянняў, што сімвалічна выражаюць і замацоўваюць адносіны людзей да прыроды і паміж сабой, іх паводзены ў важных жыццёвых сітуацыях, якія сістэматычна паўтараюцца. Абрады - састаўная частка традыцыйна- бытавой культуры народа. Утрымліваюць у сабе элементы песеннага, харэаграфічнага, драматычнага, дэкаратыўна-прыкладнога мастацтва. Зарадзіліся ў першабытным грамадстве, калі людзі імкнуліся заклінаннямі ўздзейнічаць на незразумелыя з'явы прыроды</a:t>
            </a:r>
          </a:p>
          <a:p>
            <a:endParaRPr lang="ru-RU" sz="800" smtClean="0"/>
          </a:p>
        </p:txBody>
      </p:sp>
      <p:sp>
        <p:nvSpPr>
          <p:cNvPr id="7" name="Прямоугольник 6"/>
          <p:cNvSpPr/>
          <p:nvPr/>
        </p:nvSpPr>
        <p:spPr>
          <a:xfrm>
            <a:off x="3170528" y="1071546"/>
            <a:ext cx="2802948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Абрады</a:t>
            </a:r>
            <a:endParaRPr lang="ru-RU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Абрады</a:t>
            </a:r>
            <a:endParaRPr lang="ru-RU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6386" name="Содержимое 2"/>
          <p:cNvSpPr>
            <a:spLocks noGrp="1"/>
          </p:cNvSpPr>
          <p:nvPr>
            <p:ph idx="1"/>
          </p:nvPr>
        </p:nvSpPr>
        <p:spPr>
          <a:xfrm>
            <a:off x="1357313" y="2000250"/>
            <a:ext cx="6400800" cy="3476625"/>
          </a:xfrm>
        </p:spPr>
        <p:txBody>
          <a:bodyPr/>
          <a:lstStyle/>
          <a:p>
            <a:pPr algn="just"/>
            <a:r>
              <a:rPr lang="ru-RU" sz="2200" smtClean="0"/>
              <a:t>Абрады былі звязаны з гаспадарчай дзейнасцю, бытавымі ўмовамі, грамадскімі адносінамі і падзяляліся на каляндарна-вытворчыя (земляробчыя, паляўнічыя, жывёла гадоўчыя, рыбалоўныя), сямейна-бытавыя (вясельныя, радзіныя, пахавальныя), грамадскія і царкоўныя</a:t>
            </a:r>
          </a:p>
        </p:txBody>
      </p:sp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Абрады</a:t>
            </a:r>
            <a:r>
              <a:rPr lang="ru-RU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ru-RU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endParaRPr lang="ru-RU" dirty="0"/>
          </a:p>
        </p:txBody>
      </p:sp>
      <p:sp>
        <p:nvSpPr>
          <p:cNvPr id="17410" name="Содержимое 2"/>
          <p:cNvSpPr>
            <a:spLocks noGrp="1"/>
          </p:cNvSpPr>
          <p:nvPr>
            <p:ph idx="1"/>
          </p:nvPr>
        </p:nvSpPr>
        <p:spPr>
          <a:xfrm>
            <a:off x="928688" y="1643063"/>
            <a:ext cx="7215187" cy="4071937"/>
          </a:xfrm>
        </p:spPr>
        <p:txBody>
          <a:bodyPr/>
          <a:lstStyle/>
          <a:p>
            <a:pPr algn="just">
              <a:buFont typeface="Wingdings" pitchFamily="2" charset="2"/>
              <a:buNone/>
            </a:pPr>
            <a:r>
              <a:rPr lang="ru-RU" sz="2400" smtClean="0"/>
              <a:t>Большасць беларускіх абрадаў старажытнага паходжання ўзніклі на агульнай усходне-славянскай глебе. Старажытная абраднасць ляжыць у аснове калядавання, масленіцы, шчадравання, абрадаў купальскай ночы і інш. Многія абрады звязаны з культам продкаў (дзяды, радаўніца), расліннасці</a:t>
            </a:r>
          </a:p>
        </p:txBody>
      </p:sp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571612"/>
            <a:ext cx="6400800" cy="409588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Абрады</a:t>
            </a:r>
            <a:r>
              <a:rPr lang="ru-RU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ru-RU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63" y="1785938"/>
            <a:ext cx="7000875" cy="3929062"/>
          </a:xfrm>
        </p:spPr>
        <p:txBody>
          <a:bodyPr rtlCol="0">
            <a:normAutofit fontScale="85000" lnSpcReduction="20000"/>
          </a:bodyPr>
          <a:lstStyle/>
          <a:p>
            <a:pPr indent="-274320" algn="just" fontAlgn="auto">
              <a:spcAft>
                <a:spcPts val="0"/>
              </a:spcAft>
              <a:defRPr/>
            </a:pPr>
            <a:r>
              <a:rPr lang="ru-RU" sz="2200" dirty="0" err="1" smtClean="0"/>
              <a:t>Асаблівасць</a:t>
            </a:r>
            <a:r>
              <a:rPr lang="ru-RU" sz="2200" dirty="0" smtClean="0"/>
              <a:t> </a:t>
            </a:r>
            <a:r>
              <a:rPr lang="ru-RU" sz="2200" dirty="0" err="1" smtClean="0"/>
              <a:t>беларускіх</a:t>
            </a:r>
            <a:r>
              <a:rPr lang="ru-RU" sz="2200" dirty="0" smtClean="0"/>
              <a:t> </a:t>
            </a:r>
            <a:r>
              <a:rPr lang="ru-RU" sz="2200" dirty="0" err="1" smtClean="0"/>
              <a:t>абрадаў</a:t>
            </a:r>
            <a:r>
              <a:rPr lang="ru-RU" sz="2200" dirty="0" smtClean="0"/>
              <a:t> - </a:t>
            </a:r>
            <a:r>
              <a:rPr lang="ru-RU" sz="2200" dirty="0" err="1" smtClean="0"/>
              <a:t>перапляценне</a:t>
            </a:r>
            <a:r>
              <a:rPr lang="ru-RU" sz="2200" dirty="0" smtClean="0"/>
              <a:t> </a:t>
            </a:r>
            <a:r>
              <a:rPr lang="ru-RU" sz="2200" dirty="0" err="1" smtClean="0"/>
              <a:t>ў</a:t>
            </a:r>
            <a:r>
              <a:rPr lang="ru-RU" sz="2200" dirty="0" smtClean="0"/>
              <a:t> </a:t>
            </a:r>
            <a:r>
              <a:rPr lang="ru-RU" sz="2200" dirty="0" err="1" smtClean="0"/>
              <a:t>іх</a:t>
            </a:r>
            <a:r>
              <a:rPr lang="ru-RU" sz="2200" dirty="0" smtClean="0"/>
              <a:t> </a:t>
            </a:r>
            <a:r>
              <a:rPr lang="ru-RU" sz="2200" dirty="0" err="1" smtClean="0"/>
              <a:t>аграрна-бытавых</a:t>
            </a:r>
            <a:r>
              <a:rPr lang="ru-RU" sz="2200" dirty="0" smtClean="0"/>
              <a:t>, </a:t>
            </a:r>
            <a:r>
              <a:rPr lang="ru-RU" sz="2200" dirty="0" err="1" smtClean="0"/>
              <a:t>язычніцкіх</a:t>
            </a:r>
            <a:r>
              <a:rPr lang="ru-RU" sz="2200" dirty="0" smtClean="0"/>
              <a:t> </a:t>
            </a:r>
            <a:r>
              <a:rPr lang="ru-RU" sz="2200" dirty="0" err="1" smtClean="0"/>
              <a:t>і</a:t>
            </a:r>
            <a:r>
              <a:rPr lang="ru-RU" sz="2200" dirty="0" smtClean="0"/>
              <a:t> </a:t>
            </a:r>
            <a:r>
              <a:rPr lang="ru-RU" sz="2200" dirty="0" err="1" smtClean="0"/>
              <a:t>хрысціянскіх</a:t>
            </a:r>
            <a:r>
              <a:rPr lang="ru-RU" sz="2200" dirty="0" smtClean="0"/>
              <a:t> </a:t>
            </a:r>
            <a:r>
              <a:rPr lang="ru-RU" sz="2200" dirty="0" err="1" smtClean="0"/>
              <a:t>элементаў</a:t>
            </a:r>
            <a:r>
              <a:rPr lang="ru-RU" sz="2200" dirty="0" smtClean="0"/>
              <a:t>. </a:t>
            </a:r>
            <a:r>
              <a:rPr lang="ru-RU" sz="2200" dirty="0" err="1" smtClean="0"/>
              <a:t>Царква</a:t>
            </a:r>
            <a:r>
              <a:rPr lang="ru-RU" sz="2200" dirty="0" smtClean="0"/>
              <a:t> </a:t>
            </a:r>
            <a:r>
              <a:rPr lang="ru-RU" sz="2200" dirty="0" err="1" smtClean="0"/>
              <a:t>імкнулася</a:t>
            </a:r>
            <a:r>
              <a:rPr lang="ru-RU" sz="2200" dirty="0" smtClean="0"/>
              <a:t> </a:t>
            </a:r>
            <a:r>
              <a:rPr lang="ru-RU" sz="2200" dirty="0" err="1" smtClean="0"/>
              <a:t>забараніць</a:t>
            </a:r>
            <a:r>
              <a:rPr lang="ru-RU" sz="2200" dirty="0" smtClean="0"/>
              <a:t> </a:t>
            </a:r>
            <a:r>
              <a:rPr lang="ru-RU" sz="2200" dirty="0" err="1" smtClean="0"/>
              <a:t>народныя</a:t>
            </a:r>
            <a:r>
              <a:rPr lang="ru-RU" sz="2200" dirty="0" smtClean="0"/>
              <a:t> </a:t>
            </a:r>
            <a:r>
              <a:rPr lang="ru-RU" sz="2200" dirty="0" err="1" smtClean="0"/>
              <a:t>абрады</a:t>
            </a:r>
            <a:r>
              <a:rPr lang="ru-RU" sz="2200" dirty="0" smtClean="0"/>
              <a:t> </a:t>
            </a:r>
            <a:r>
              <a:rPr lang="ru-RU" sz="2200" dirty="0" err="1" smtClean="0"/>
              <a:t>або</a:t>
            </a:r>
            <a:r>
              <a:rPr lang="ru-RU" sz="2200" dirty="0" smtClean="0"/>
              <a:t> </a:t>
            </a:r>
            <a:r>
              <a:rPr lang="ru-RU" sz="2200" dirty="0" err="1" smtClean="0"/>
              <a:t>прыстасаваць</a:t>
            </a:r>
            <a:r>
              <a:rPr lang="ru-RU" sz="2200" dirty="0" smtClean="0"/>
              <a:t> </a:t>
            </a:r>
            <a:r>
              <a:rPr lang="ru-RU" sz="2200" dirty="0" err="1" smtClean="0"/>
              <a:t>іх</a:t>
            </a:r>
            <a:r>
              <a:rPr lang="ru-RU" sz="2200" dirty="0" smtClean="0"/>
              <a:t> да </a:t>
            </a:r>
            <a:r>
              <a:rPr lang="ru-RU" sz="2200" dirty="0" err="1" smtClean="0"/>
              <a:t>патрэб</a:t>
            </a:r>
            <a:r>
              <a:rPr lang="ru-RU" sz="2200" dirty="0" smtClean="0"/>
              <a:t> </a:t>
            </a:r>
            <a:r>
              <a:rPr lang="ru-RU" sz="2200" dirty="0" err="1" smtClean="0"/>
              <a:t>рэлігійнага</a:t>
            </a:r>
            <a:r>
              <a:rPr lang="ru-RU" sz="2200" dirty="0" smtClean="0"/>
              <a:t> культу, </a:t>
            </a:r>
            <a:r>
              <a:rPr lang="ru-RU" sz="2200" dirty="0" err="1" smtClean="0"/>
              <a:t>асобным</a:t>
            </a:r>
            <a:r>
              <a:rPr lang="ru-RU" sz="2200" dirty="0" smtClean="0"/>
              <a:t> </a:t>
            </a:r>
            <a:r>
              <a:rPr lang="ru-RU" sz="2200" dirty="0" err="1" smtClean="0"/>
              <a:t>абрадам</a:t>
            </a:r>
            <a:r>
              <a:rPr lang="ru-RU" sz="2200" dirty="0" smtClean="0"/>
              <a:t> </a:t>
            </a:r>
            <a:r>
              <a:rPr lang="ru-RU" sz="2200" dirty="0" err="1" smtClean="0"/>
              <a:t>вяселля</a:t>
            </a:r>
            <a:r>
              <a:rPr lang="ru-RU" sz="2200" dirty="0" smtClean="0"/>
              <a:t>, </a:t>
            </a:r>
            <a:r>
              <a:rPr lang="ru-RU" sz="2200" dirty="0" err="1" smtClean="0"/>
              <a:t>радзін</a:t>
            </a:r>
            <a:r>
              <a:rPr lang="ru-RU" sz="2200" dirty="0" smtClean="0"/>
              <a:t>, </a:t>
            </a:r>
            <a:r>
              <a:rPr lang="ru-RU" sz="2200" dirty="0" err="1" smtClean="0"/>
              <a:t>пахавання</a:t>
            </a:r>
            <a:r>
              <a:rPr lang="ru-RU" sz="2200" dirty="0" smtClean="0"/>
              <a:t> </a:t>
            </a:r>
            <a:r>
              <a:rPr lang="ru-RU" sz="2200" dirty="0" err="1" smtClean="0"/>
              <a:t>і</a:t>
            </a:r>
            <a:r>
              <a:rPr lang="ru-RU" sz="2200" dirty="0" smtClean="0"/>
              <a:t> </a:t>
            </a:r>
            <a:r>
              <a:rPr lang="ru-RU" sz="2200" dirty="0" err="1" smtClean="0"/>
              <a:t>інш</a:t>
            </a:r>
            <a:r>
              <a:rPr lang="ru-RU" sz="2200" dirty="0" smtClean="0"/>
              <a:t>.. </a:t>
            </a:r>
            <a:r>
              <a:rPr lang="ru-RU" sz="2200" dirty="0" err="1" smtClean="0"/>
              <a:t>Надаць</a:t>
            </a:r>
            <a:r>
              <a:rPr lang="ru-RU" sz="2200" dirty="0" smtClean="0"/>
              <a:t> </a:t>
            </a:r>
            <a:r>
              <a:rPr lang="ru-RU" sz="2200" dirty="0" err="1" smtClean="0"/>
              <a:t>рэлігійны</a:t>
            </a:r>
            <a:r>
              <a:rPr lang="ru-RU" sz="2200" dirty="0" smtClean="0"/>
              <a:t> </a:t>
            </a:r>
            <a:r>
              <a:rPr lang="ru-RU" sz="2200" dirty="0" err="1" smtClean="0"/>
              <a:t>змест</a:t>
            </a:r>
            <a:r>
              <a:rPr lang="ru-RU" sz="2200" dirty="0" smtClean="0"/>
              <a:t>. </a:t>
            </a:r>
            <a:r>
              <a:rPr lang="ru-RU" sz="2200" dirty="0" err="1" smtClean="0"/>
              <a:t>Абрады</a:t>
            </a:r>
            <a:r>
              <a:rPr lang="ru-RU" sz="2200" dirty="0" smtClean="0"/>
              <a:t> </a:t>
            </a:r>
            <a:r>
              <a:rPr lang="ru-RU" sz="2200" dirty="0" err="1" smtClean="0"/>
              <a:t>ў</a:t>
            </a:r>
            <a:r>
              <a:rPr lang="ru-RU" sz="2200" dirty="0" smtClean="0"/>
              <a:t> </a:t>
            </a:r>
            <a:r>
              <a:rPr lang="ru-RU" sz="2200" dirty="0" err="1" smtClean="0"/>
              <a:t>аснове</a:t>
            </a:r>
            <a:r>
              <a:rPr lang="ru-RU" sz="2200" dirty="0" smtClean="0"/>
              <a:t> сваёй </a:t>
            </a:r>
            <a:r>
              <a:rPr lang="ru-RU" sz="2200" dirty="0" err="1" smtClean="0"/>
              <a:t>захавалі</a:t>
            </a:r>
            <a:r>
              <a:rPr lang="ru-RU" sz="2200" dirty="0" smtClean="0"/>
              <a:t> народную </a:t>
            </a:r>
            <a:r>
              <a:rPr lang="ru-RU" sz="2200" dirty="0" err="1" smtClean="0"/>
              <a:t>спецыфіку</a:t>
            </a:r>
            <a:r>
              <a:rPr lang="ru-RU" sz="2200" dirty="0" smtClean="0"/>
              <a:t> </a:t>
            </a:r>
            <a:r>
              <a:rPr lang="ru-RU" sz="2200" dirty="0" err="1" smtClean="0"/>
              <a:t>і</a:t>
            </a:r>
            <a:r>
              <a:rPr lang="ru-RU" sz="2200" dirty="0" smtClean="0"/>
              <a:t> </a:t>
            </a:r>
            <a:r>
              <a:rPr lang="ru-RU" sz="2200" dirty="0" err="1" smtClean="0"/>
              <a:t>нацыянальны</a:t>
            </a:r>
            <a:r>
              <a:rPr lang="ru-RU" sz="2200" dirty="0" smtClean="0"/>
              <a:t> </a:t>
            </a:r>
            <a:r>
              <a:rPr lang="ru-RU" sz="2200" dirty="0" err="1" smtClean="0"/>
              <a:t>каларыт</a:t>
            </a:r>
            <a:r>
              <a:rPr lang="ru-RU" sz="2200" dirty="0" smtClean="0"/>
              <a:t>, </a:t>
            </a:r>
            <a:r>
              <a:rPr lang="ru-RU" sz="2200" dirty="0" err="1" smtClean="0"/>
              <a:t>суправаджаемыя</a:t>
            </a:r>
            <a:r>
              <a:rPr lang="ru-RU" sz="2200" dirty="0" smtClean="0"/>
              <a:t> </a:t>
            </a:r>
            <a:r>
              <a:rPr lang="ru-RU" sz="2200" dirty="0" err="1" smtClean="0"/>
              <a:t>песнямі</a:t>
            </a:r>
            <a:r>
              <a:rPr lang="ru-RU" sz="2200" dirty="0" smtClean="0"/>
              <a:t>, </a:t>
            </a:r>
            <a:r>
              <a:rPr lang="ru-RU" sz="2200" dirty="0" err="1" smtClean="0"/>
              <a:t>танцамі</a:t>
            </a:r>
            <a:r>
              <a:rPr lang="ru-RU" sz="2200" dirty="0" smtClean="0"/>
              <a:t>, </a:t>
            </a:r>
            <a:r>
              <a:rPr lang="ru-RU" sz="2200" dirty="0" err="1" smtClean="0"/>
              <a:t>замовамі</a:t>
            </a:r>
            <a:r>
              <a:rPr lang="ru-RU" sz="2200" dirty="0" smtClean="0"/>
              <a:t>, </a:t>
            </a:r>
            <a:r>
              <a:rPr lang="ru-RU" sz="2200" dirty="0" err="1" smtClean="0"/>
              <a:t>карагодамі</a:t>
            </a:r>
            <a:r>
              <a:rPr lang="ru-RU" sz="2200" dirty="0" smtClean="0"/>
              <a:t>, </a:t>
            </a:r>
            <a:r>
              <a:rPr lang="ru-RU" sz="2200" dirty="0" err="1" smtClean="0"/>
              <a:t>пераапрананнямі</a:t>
            </a:r>
            <a:r>
              <a:rPr lang="ru-RU" sz="2200" dirty="0" smtClean="0"/>
              <a:t> (</a:t>
            </a:r>
            <a:r>
              <a:rPr lang="ru-RU" sz="2200" dirty="0" err="1" smtClean="0"/>
              <a:t>каза</a:t>
            </a:r>
            <a:r>
              <a:rPr lang="ru-RU" sz="2200" dirty="0" smtClean="0"/>
              <a:t>, </a:t>
            </a:r>
            <a:r>
              <a:rPr lang="ru-RU" sz="2200" dirty="0" err="1" smtClean="0"/>
              <a:t>жораў</a:t>
            </a:r>
            <a:r>
              <a:rPr lang="ru-RU" sz="2200" dirty="0" smtClean="0"/>
              <a:t>, </a:t>
            </a:r>
            <a:r>
              <a:rPr lang="ru-RU" sz="2200" dirty="0" err="1" smtClean="0"/>
              <a:t>дзед</a:t>
            </a:r>
            <a:r>
              <a:rPr lang="ru-RU" sz="2200" dirty="0" smtClean="0"/>
              <a:t> </a:t>
            </a:r>
            <a:r>
              <a:rPr lang="ru-RU" sz="2200" dirty="0" err="1" smtClean="0"/>
              <a:t>і</a:t>
            </a:r>
            <a:r>
              <a:rPr lang="ru-RU" sz="2200" dirty="0" smtClean="0"/>
              <a:t> </a:t>
            </a:r>
            <a:r>
              <a:rPr lang="ru-RU" sz="2200" dirty="0" err="1" smtClean="0"/>
              <a:t>інш</a:t>
            </a:r>
            <a:r>
              <a:rPr lang="ru-RU" sz="2200" dirty="0" smtClean="0"/>
              <a:t>.). У </a:t>
            </a:r>
            <a:r>
              <a:rPr lang="ru-RU" sz="2200" dirty="0" err="1" smtClean="0"/>
              <a:t>іх</a:t>
            </a:r>
            <a:r>
              <a:rPr lang="ru-RU" sz="2200" dirty="0" smtClean="0"/>
              <a:t> </a:t>
            </a:r>
            <a:r>
              <a:rPr lang="ru-RU" sz="2200" dirty="0" err="1" smtClean="0"/>
              <a:t>прысутнічаюць</a:t>
            </a:r>
            <a:r>
              <a:rPr lang="ru-RU" sz="2200" dirty="0" smtClean="0"/>
              <a:t> элементы </a:t>
            </a:r>
            <a:r>
              <a:rPr lang="ru-RU" sz="2200" dirty="0" err="1" smtClean="0"/>
              <a:t>тэатральнага</a:t>
            </a:r>
            <a:r>
              <a:rPr lang="ru-RU" sz="2200" dirty="0" smtClean="0"/>
              <a:t> </a:t>
            </a:r>
            <a:r>
              <a:rPr lang="ru-RU" sz="2200" dirty="0" err="1" smtClean="0"/>
              <a:t>дзеяння</a:t>
            </a:r>
            <a:r>
              <a:rPr lang="ru-RU" sz="2200" dirty="0" smtClean="0"/>
              <a:t>. 3 </a:t>
            </a:r>
            <a:r>
              <a:rPr lang="ru-RU" sz="2200" dirty="0" err="1" smtClean="0"/>
              <a:t>імі</a:t>
            </a:r>
            <a:r>
              <a:rPr lang="ru-RU" sz="2200" dirty="0" smtClean="0"/>
              <a:t> </a:t>
            </a:r>
            <a:r>
              <a:rPr lang="ru-RU" sz="2200" dirty="0" err="1" smtClean="0"/>
              <a:t>звязана</a:t>
            </a:r>
            <a:r>
              <a:rPr lang="ru-RU" sz="2200" dirty="0" smtClean="0"/>
              <a:t> </a:t>
            </a:r>
            <a:r>
              <a:rPr lang="ru-RU" sz="2200" dirty="0" err="1" smtClean="0"/>
              <a:t>сялянска-абрадавая</a:t>
            </a:r>
            <a:r>
              <a:rPr lang="ru-RU" sz="2200" dirty="0" smtClean="0"/>
              <a:t> </a:t>
            </a:r>
            <a:r>
              <a:rPr lang="ru-RU" sz="2200" dirty="0" err="1" smtClean="0"/>
              <a:t>паэзія</a:t>
            </a:r>
            <a:r>
              <a:rPr lang="ru-RU" sz="2200" dirty="0" smtClean="0"/>
              <a:t> </a:t>
            </a:r>
          </a:p>
          <a:p>
            <a:pPr indent="-274320" fontAlgn="auto"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Прямоугольник 1"/>
          <p:cNvSpPr>
            <a:spLocks noChangeArrowheads="1"/>
          </p:cNvSpPr>
          <p:nvPr/>
        </p:nvSpPr>
        <p:spPr bwMode="auto">
          <a:xfrm>
            <a:off x="1071563" y="2143125"/>
            <a:ext cx="72151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endParaRPr lang="ru-RU">
              <a:latin typeface="Constantia" pitchFamily="18" charset="0"/>
            </a:endParaRPr>
          </a:p>
          <a:p>
            <a:pPr algn="just"/>
            <a:r>
              <a:rPr lang="ru-RU">
                <a:latin typeface="Constantia" pitchFamily="18" charset="0"/>
              </a:rPr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357422" y="1000108"/>
            <a:ext cx="3786214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Абрады</a:t>
            </a:r>
            <a:endParaRPr lang="ru-RU" sz="4000" dirty="0">
              <a:latin typeface="+mn-lt"/>
              <a:cs typeface="+mn-cs"/>
            </a:endParaRPr>
          </a:p>
        </p:txBody>
      </p:sp>
      <p:sp>
        <p:nvSpPr>
          <p:cNvPr id="19459" name="Прямоугольник 4"/>
          <p:cNvSpPr>
            <a:spLocks noChangeArrowheads="1"/>
          </p:cNvSpPr>
          <p:nvPr/>
        </p:nvSpPr>
        <p:spPr bwMode="auto">
          <a:xfrm>
            <a:off x="1071563" y="2071688"/>
            <a:ext cx="6929437" cy="304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3200">
                <a:latin typeface="Constantia" pitchFamily="18" charset="0"/>
              </a:rPr>
              <a:t>3 цягам часу абрады страцілі першапачатковае значэнне, роля рэлігійных элементаў у іх паступова змяншалася, яны пераходзілі ў разрад гульняў, святочных забаў і захоўваліся пераважна ў вёсцы</a:t>
            </a:r>
          </a:p>
        </p:txBody>
      </p:sp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0125" y="2214563"/>
            <a:ext cx="7286625" cy="3571875"/>
          </a:xfrm>
        </p:spPr>
        <p:txBody>
          <a:bodyPr/>
          <a:lstStyle/>
          <a:p>
            <a:r>
              <a:rPr lang="ru-RU" sz="1500" smtClean="0"/>
              <a:t>Цыкал замацованных звычаямі ўмоўных сімвалічных дзеянняў, звязаных з працоўным годам земляроба. Узніклі ў першабытнам грамадстве ў перыяд развіцця земляробства. У сувязі з пастаяннай паўторнасцю сельскагаспадарчых работ і прыстасованасцю іх да пэўных дат або перыядаў земляробчыя абрады прынята называць каляндарнымі. Падзяляюцца на зімовыя - звязаны са святкаваннем каляд, масленіцы, грамніц; вясновыя - гуканне вясны, першы выхад у поле; летнія - звязаны са святкаваннем купалля, зажынак, дажынак; восеньскія - са святкаваннем спаса, багача, пакроваў. Яны напоўнены песнямі, танцамі, шуткамі. Народныя традыцыі надавалі ім сваеасаблівы каларыт і нацыянальную спецыфіку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202715" y="1199214"/>
            <a:ext cx="673857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Абрады</a:t>
            </a:r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 </a:t>
            </a:r>
            <a:r>
              <a:rPr lang="ru-RU" sz="5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зямельныя</a:t>
            </a:r>
            <a:endParaRPr lang="ru-RU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 spd="med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hape">
            <a:hlinkClick r:id="" action="ppaction://media"/>
          </p:cNvPr>
          <p:cNvPicPr>
            <a:picLocks noChangeAspect="1"/>
          </p:cNvPicPr>
          <p:nvPr>
            <a:audioFile r:link="rId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267200" y="3733800"/>
            <a:ext cx="609600" cy="5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987824" y="1196752"/>
            <a:ext cx="3021148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Купалле</a:t>
            </a:r>
            <a:endParaRPr lang="ru-RU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  <a:cs typeface="+mn-cs"/>
            </a:endParaRPr>
          </a:p>
        </p:txBody>
      </p:sp>
      <p:pic>
        <p:nvPicPr>
          <p:cNvPr id="21507" name="Объект 6"/>
          <p:cNvPicPr>
            <a:picLocks noGrp="1" noChangeAspect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-15875" y="0"/>
            <a:ext cx="9159875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3038984" y="530762"/>
            <a:ext cx="3066032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Купалле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0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2530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3144410" y="548446"/>
            <a:ext cx="2400017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Жн</a:t>
            </a:r>
            <a:r>
              <a:rPr lang="en-US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i</a:t>
            </a: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во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 spd="slow" advClick="0" advTm="10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23554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6" name="Прямоугольник 5"/>
          <p:cNvSpPr/>
          <p:nvPr/>
        </p:nvSpPr>
        <p:spPr>
          <a:xfrm>
            <a:off x="3377381" y="908720"/>
            <a:ext cx="2415598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Дзяды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 spd="slow" advClick="0" advTm="10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Объект 1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86575"/>
          </a:xfrm>
        </p:spPr>
      </p:pic>
      <p:sp>
        <p:nvSpPr>
          <p:cNvPr id="4" name="Прямоугольник 3"/>
          <p:cNvSpPr/>
          <p:nvPr/>
        </p:nvSpPr>
        <p:spPr>
          <a:xfrm>
            <a:off x="2538323" y="188640"/>
            <a:ext cx="4055598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Вял</a:t>
            </a:r>
            <a:r>
              <a:rPr lang="en-US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i</a:t>
            </a:r>
            <a:r>
              <a:rPr lang="ru-RU" sz="54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кдзень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 spd="slow" advClick="0" advTm="10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6626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69113"/>
          </a:xfrm>
        </p:spPr>
      </p:pic>
      <p:sp>
        <p:nvSpPr>
          <p:cNvPr id="7" name="Прямоугольник 6"/>
          <p:cNvSpPr/>
          <p:nvPr/>
        </p:nvSpPr>
        <p:spPr>
          <a:xfrm>
            <a:off x="1841092" y="908720"/>
            <a:ext cx="5277086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Гуканне</a:t>
            </a: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ru-RU" sz="54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вясны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 spd="slow" advClick="0" advTm="10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7650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3347146" y="764704"/>
            <a:ext cx="2449710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Сарак</a:t>
            </a:r>
            <a:r>
              <a:rPr lang="en-US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i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867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-9525" y="0"/>
            <a:ext cx="9153525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2431416" y="692696"/>
            <a:ext cx="4095994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Камаедз</a:t>
            </a:r>
            <a:r>
              <a:rPr lang="en-US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i</a:t>
            </a:r>
            <a:r>
              <a:rPr lang="ru-RU" sz="54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ца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 spd="slow" advClick="0" advTm="10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9698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2919570" y="908720"/>
            <a:ext cx="2882520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Каляды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 spd="slow" advClick="0" advTm="1000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30722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-3175" y="0"/>
            <a:ext cx="9144000" cy="6858000"/>
          </a:xfrm>
        </p:spPr>
      </p:pic>
      <p:sp>
        <p:nvSpPr>
          <p:cNvPr id="7" name="Прямоугольник 6"/>
          <p:cNvSpPr/>
          <p:nvPr/>
        </p:nvSpPr>
        <p:spPr>
          <a:xfrm>
            <a:off x="2454397" y="404664"/>
            <a:ext cx="3840795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Маслен</a:t>
            </a:r>
            <a:r>
              <a:rPr lang="en-US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i</a:t>
            </a:r>
            <a:r>
              <a:rPr lang="ru-RU" sz="54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ца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 spd="slow" advClick="0" advTm="1000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31746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6" name="Прямоугольник 5"/>
          <p:cNvSpPr/>
          <p:nvPr/>
        </p:nvSpPr>
        <p:spPr>
          <a:xfrm>
            <a:off x="2771800" y="836712"/>
            <a:ext cx="336342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Пакровы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32770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1194998" y="1196752"/>
            <a:ext cx="6747168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Пахаванне</a:t>
            </a: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ru-RU" sz="54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стралы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816426" y="836712"/>
            <a:ext cx="3511154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Грамн</a:t>
            </a:r>
            <a:r>
              <a:rPr lang="en-US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i</a:t>
            </a:r>
            <a:r>
              <a:rPr lang="ru-RU" sz="54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цы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38" y="0"/>
            <a:ext cx="913606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765788" y="476672"/>
            <a:ext cx="3620030" cy="175432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Рада</a:t>
            </a:r>
            <a:r>
              <a:rPr lang="ru-RU" sz="54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ўніца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0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3259879" y="692696"/>
            <a:ext cx="2624245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Сёмуха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 spd="slow" advClick="0" advTm="1000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316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3388184" y="620688"/>
            <a:ext cx="2367636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Пятро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3300113" y="1268760"/>
            <a:ext cx="2543774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Талака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915937" y="1082353"/>
            <a:ext cx="3312125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Дажынк</a:t>
            </a:r>
            <a:r>
              <a:rPr lang="en-US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i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утюр">
  <a:themeElements>
    <a:clrScheme name="Кутюр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Смокинг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307</TotalTime>
  <Words>286</Words>
  <Application>Microsoft Office PowerPoint</Application>
  <PresentationFormat>Экран (4:3)</PresentationFormat>
  <Paragraphs>9</Paragraphs>
  <Slides>24</Slides>
  <Notes>1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Шаблон оформления</vt:lpstr>
      </vt:variant>
      <vt:variant>
        <vt:i4>8</vt:i4>
      </vt:variant>
      <vt:variant>
        <vt:lpstr>Заголовки слайдов</vt:lpstr>
      </vt:variant>
      <vt:variant>
        <vt:i4>24</vt:i4>
      </vt:variant>
    </vt:vector>
  </HeadingPairs>
  <TitlesOfParts>
    <vt:vector size="37" baseType="lpstr">
      <vt:lpstr>Constantia</vt:lpstr>
      <vt:lpstr>Arial</vt:lpstr>
      <vt:lpstr>Wingdings</vt:lpstr>
      <vt:lpstr>Calibri</vt:lpstr>
      <vt:lpstr>Garamond</vt:lpstr>
      <vt:lpstr>Кутюр</vt:lpstr>
      <vt:lpstr>Кутюр</vt:lpstr>
      <vt:lpstr>Кутюр</vt:lpstr>
      <vt:lpstr>Кутюр</vt:lpstr>
      <vt:lpstr>Кутюр</vt:lpstr>
      <vt:lpstr>Кутюр</vt:lpstr>
      <vt:lpstr>Кутюр</vt:lpstr>
      <vt:lpstr>Кутюр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VITALIK</dc:creator>
  <cp:lastModifiedBy>admin</cp:lastModifiedBy>
  <cp:revision>71</cp:revision>
  <dcterms:created xsi:type="dcterms:W3CDTF">2013-01-27T12:52:57Z</dcterms:created>
  <dcterms:modified xsi:type="dcterms:W3CDTF">2017-04-20T16:42:04Z</dcterms:modified>
</cp:coreProperties>
</file>