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80" r:id="rId10"/>
    <p:sldId id="279" r:id="rId11"/>
    <p:sldId id="281" r:id="rId12"/>
    <p:sldId id="269" r:id="rId13"/>
    <p:sldId id="268" r:id="rId14"/>
    <p:sldId id="263" r:id="rId15"/>
    <p:sldId id="264" r:id="rId16"/>
    <p:sldId id="265" r:id="rId17"/>
    <p:sldId id="266" r:id="rId18"/>
    <p:sldId id="271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542"/>
    <a:srgbClr val="007635"/>
    <a:srgbClr val="00A249"/>
    <a:srgbClr val="004821"/>
    <a:srgbClr val="DBD600"/>
    <a:srgbClr val="CC0000"/>
    <a:srgbClr val="B054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DC5E-7723-4082-9B56-A92CC6AAD5A8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B3825-5303-479D-B6CA-5DA3CDA42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712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564904"/>
            <a:ext cx="6336704" cy="259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Comic Sans MS" pitchFamily="66" charset="0"/>
              </a:rPr>
              <a:t>С праздником, дорогие девчонки!!!</a:t>
            </a:r>
            <a:endParaRPr lang="ru-RU" sz="4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Восьмое марта - день </a:t>
            </a:r>
            <a:r>
              <a:rPr lang="ru-RU" sz="25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весенний.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Все </a:t>
            </a: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небо будто из слюды,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И скоро-скоро белым цветом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Опять покроются сады. 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Восьмое марта - день особый —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Любимый праздник наших дам,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Он самый нежный, самый добрый,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И потому он дорог нам. 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Мы долго думали, мудрили: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Что сделать доброго бы нам?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И в этот день - мы так решили –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Все будем делать мы для дам. 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И наших самых милых дам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Мы дружно поздравляем.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Здоровья, радости всем вам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От всей души желаем.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marL="131445" algn="just">
              <a:lnSpc>
                <a:spcPct val="115000"/>
              </a:lnSpc>
              <a:spcAft>
                <a:spcPts val="0"/>
              </a:spcAft>
            </a:pPr>
            <a:r>
              <a:rPr lang="ru-RU" sz="2500" b="1" dirty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 </a:t>
            </a:r>
            <a:endParaRPr lang="ru-RU" sz="2500" b="1" dirty="0">
              <a:solidFill>
                <a:srgbClr val="FF00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63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</a:rPr>
              <a:t>Конкурс 1.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Кулинарный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i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Харчо- </a:t>
            </a:r>
            <a:r>
              <a:rPr lang="ru-RU" b="1" i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каша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-суп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-салат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40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i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Шницель </a:t>
            </a:r>
            <a:r>
              <a:rPr lang="ru-RU" b="1" i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– 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торт со взбитыми сливками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-плов с изюмом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-Блюдо из мяса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733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пудинг-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холодный суп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каша с киселём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блинчики </a:t>
            </a: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с медом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99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Ботвинья-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салат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консервы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-холодный суп с вареной рыбой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1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Тефтели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– 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блюдо </a:t>
            </a: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из рыбы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мясное блюдо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тушеная </a:t>
            </a: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капуста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02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 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Бефстроганов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– 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мясной продукт из говядины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макароны с сыром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овощной </a:t>
            </a: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суп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94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Кардамон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– это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пряность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сыр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бараний топленый жир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51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Анчоус </a:t>
            </a:r>
            <a:r>
              <a:rPr lang="ru-RU" b="1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это-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японский суп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рыба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- южный фрукт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09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Спасибо бабушкам не выразить словами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За их заботу, доброту и ласку,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За пирожки с картошкой и грибами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И за прочитанную на ночь сказку.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/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Мы </a:t>
            </a: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поздравляем в этот день весны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Всех наших мам и бабушек. Желаем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Здоровья, счастья, вы нам так нужны,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  <a:t>Как жить без вас, совсем не представляем.</a:t>
            </a:r>
            <a:br>
              <a:rPr lang="ru-RU" b="1" dirty="0">
                <a:solidFill>
                  <a:srgbClr val="C00000"/>
                </a:solidFill>
                <a:latin typeface="Comic Sans MS" pitchFamily="66" charset="0"/>
                <a:ea typeface="Times New Roman"/>
                <a:cs typeface="Times New Roman"/>
              </a:rPr>
            </a:br>
            <a:endParaRPr lang="ru-RU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00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350716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0032" y="692696"/>
            <a:ext cx="3744416" cy="5688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Анастасия! </a:t>
            </a:r>
            <a:endParaRPr lang="ru-RU" sz="3200" b="1" dirty="0" smtClean="0">
              <a:solidFill>
                <a:schemeClr val="bg1"/>
              </a:solidFill>
              <a:latin typeface="Comic Sans MS" pitchFamily="66" charset="0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С </a:t>
            </a: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женским днем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Тебя сегодня поздравляем!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Пускай глаза горят огнем,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Успех дорогу освещает!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78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6016" y="260648"/>
            <a:ext cx="3850704" cy="6048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Маргарита – жемчужина значит,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Это имя подходит тебе!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Мы желаем тебе удачи,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И успехов за счастье в борьбе!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4" y="500989"/>
            <a:ext cx="3884372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5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</a:t>
            </a:r>
            <a:endParaRPr lang="ru-RU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59369"/>
            <a:ext cx="3852428" cy="558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08004" y="332656"/>
            <a:ext cx="3924436" cy="62151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Вика! С душистой веточкой сирени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Весна приходит в каждый дом,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От всей души тебя поздравим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С Международным Женским днём!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439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83510"/>
            <a:ext cx="4301170" cy="479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6706" y="404664"/>
            <a:ext cx="3907742" cy="6192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Анна, Анечка, Анюта,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Пусть везет тебе во всем,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Пусть все в жизни будет круто!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Поздравляем с женским днем!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9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3744416" cy="502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404664"/>
            <a:ext cx="4320480" cy="6336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С праздником весны Сашу поздравляем!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Счастья, здоровья, веселья желаем!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Пусть эта весна принесёт для тебя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Много улыбок, тепла и добра!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474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116632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7548"/>
            <a:ext cx="4062616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05881" y="490368"/>
            <a:ext cx="4337429" cy="6003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Аня, в твой день 8 Марта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Хочу пожелать, чтоб была ты счастливой.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Здоровья побольше, удачи, везенья,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Всегда оставайся веселой и неповторимой!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358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11" y="1143835"/>
            <a:ext cx="3917365" cy="516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404664"/>
            <a:ext cx="4248472" cy="6264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Диана, тебе от всей души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Мы в женский день желаем,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Чтобы была прекрасной жизнь,</a:t>
            </a:r>
            <a:endParaRPr lang="ru-RU" sz="3200" b="1" dirty="0">
              <a:solidFill>
                <a:schemeClr val="bg1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  <a:ea typeface="Times New Roman"/>
                <a:cs typeface="Times New Roman"/>
              </a:rPr>
              <a:t>Чтоб все сложилось. Поздравляем!</a:t>
            </a:r>
            <a:endParaRPr lang="ru-RU" sz="3200" b="1" dirty="0">
              <a:solidFill>
                <a:schemeClr val="bg1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52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99592" y="1412776"/>
            <a:ext cx="7488832" cy="4536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FF00"/>
                </a:solidFill>
                <a:latin typeface="Comic Sans MS" pitchFamily="66" charset="0"/>
                <a:ea typeface="Times New Roman"/>
                <a:cs typeface="Times New Roman"/>
              </a:rPr>
              <a:t>Дорогие наши девочки! Поздравляем вас с </a:t>
            </a:r>
            <a:r>
              <a:rPr lang="ru-RU" sz="3200" b="1" dirty="0" smtClean="0">
                <a:solidFill>
                  <a:srgbClr val="FFFF00"/>
                </a:solidFill>
                <a:latin typeface="Comic Sans MS" pitchFamily="66" charset="0"/>
                <a:ea typeface="Times New Roman"/>
                <a:cs typeface="Times New Roman"/>
              </a:rPr>
              <a:t>праздником!</a:t>
            </a:r>
            <a:endParaRPr lang="ru-RU" sz="3200" b="1" dirty="0">
              <a:solidFill>
                <a:srgbClr val="FFFF00"/>
              </a:solidFill>
              <a:latin typeface="Comic Sans MS" pitchFamily="66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FF00"/>
                </a:solidFill>
                <a:latin typeface="Comic Sans MS" pitchFamily="66" charset="0"/>
                <a:ea typeface="Times New Roman"/>
                <a:cs typeface="Times New Roman"/>
              </a:rPr>
              <a:t>Желаем вам крепкого здоровья, успехов в учебе и личной жизни!</a:t>
            </a:r>
            <a:endParaRPr lang="ru-RU" sz="3200" b="1" dirty="0">
              <a:solidFill>
                <a:srgbClr val="FFFF00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1825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43634"/>
      </a:hlink>
      <a:folHlink>
        <a:srgbClr val="CD737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303</Words>
  <Application>Microsoft Office PowerPoint</Application>
  <PresentationFormat>Экран (4:3)</PresentationFormat>
  <Paragraphs>86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Конкурс 1. Кулинарный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 Windows</cp:lastModifiedBy>
  <cp:revision>50</cp:revision>
  <dcterms:created xsi:type="dcterms:W3CDTF">2014-06-15T09:49:01Z</dcterms:created>
  <dcterms:modified xsi:type="dcterms:W3CDTF">2017-03-05T15:01:07Z</dcterms:modified>
</cp:coreProperties>
</file>