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1" r:id="rId13"/>
    <p:sldId id="270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96646-831F-4EB6-AFC5-3A031396B151}" type="datetimeFigureOut">
              <a:rPr lang="ru-RU" smtClean="0"/>
              <a:pPr/>
              <a:t>24.12.2015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3B42D-DD2C-46D5-B1C7-4EE590BD63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215238" cy="66501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01762" cy="602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 advClick="0" advTm="15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838" y="381000"/>
            <a:ext cx="869632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11740"/>
            <a:ext cx="7215238" cy="658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753379" cy="5815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6000792" cy="644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95325"/>
            <a:ext cx="7620000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52"/>
            <a:ext cx="6572296" cy="649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7000">
    <p:split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620053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381000"/>
            <a:ext cx="8458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20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0"/>
            <a:ext cx="81439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Новая папка\109339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290"/>
            <a:ext cx="3857652" cy="642942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Новая папка\38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8131508" cy="607223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Новая папка\1030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42852"/>
            <a:ext cx="4786346" cy="638179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4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Новая папка\111378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14290"/>
            <a:ext cx="4786346" cy="638179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1000"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Новая папка\228033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4857784" cy="647704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4000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Новая папка\1545123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845662" cy="564360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Новая папка\1240669534_snowfall_animated_drop_14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14290"/>
            <a:ext cx="6286544" cy="628654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1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Новая папка\ccb93bcf194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6"/>
            <a:ext cx="7905805" cy="592935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E:\Новая папка\ng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42"/>
            <a:ext cx="8786842" cy="572902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0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00" cy="1225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876466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:\Новая папка\108590304_108521966_3464267878691793d3c808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66"/>
            <a:ext cx="4572032" cy="609604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40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E:\Новая папка\novogodisnja_jelka_sa_andjelo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290"/>
            <a:ext cx="5286412" cy="628623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60000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E:\Новая папка\novyj-god-animacij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2852"/>
            <a:ext cx="6357982" cy="648160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0</Words>
  <Application>Microsoft Office PowerPoint</Application>
  <PresentationFormat>Экран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2015-12-24T05:26:53Z</dcterms:created>
  <dcterms:modified xsi:type="dcterms:W3CDTF">2015-12-24T09:00:03Z</dcterms:modified>
</cp:coreProperties>
</file>