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1" autoAdjust="0"/>
    <p:restoredTop sz="94613" autoAdjust="0"/>
  </p:normalViewPr>
  <p:slideViewPr>
    <p:cSldViewPr>
      <p:cViewPr varScale="1">
        <p:scale>
          <a:sx n="49" d="100"/>
          <a:sy n="49" d="100"/>
        </p:scale>
        <p:origin x="-1216" y="-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908720"/>
            <a:ext cx="7772400" cy="1470025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Почему люди ссорятся?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2852936"/>
            <a:ext cx="6400800" cy="2232248"/>
          </a:xfrm>
        </p:spPr>
        <p:txBody>
          <a:bodyPr/>
          <a:lstStyle/>
          <a:p>
            <a:endParaRPr lang="ru-RU" dirty="0" smtClean="0"/>
          </a:p>
          <a:p>
            <a:r>
              <a:rPr lang="ru-RU" sz="4400" b="1" dirty="0" smtClean="0">
                <a:solidFill>
                  <a:srgbClr val="FFFF00"/>
                </a:solidFill>
              </a:rPr>
              <a:t>«Что </a:t>
            </a:r>
            <a:r>
              <a:rPr lang="ru-RU" sz="4400" b="1" dirty="0">
                <a:solidFill>
                  <a:srgbClr val="FFFF00"/>
                </a:solidFill>
              </a:rPr>
              <a:t>нужно делать, чтобы не ссориться</a:t>
            </a:r>
            <a:r>
              <a:rPr lang="ru-RU" sz="4400" b="1" dirty="0" smtClean="0">
                <a:solidFill>
                  <a:srgbClr val="FFFF00"/>
                </a:solidFill>
              </a:rPr>
              <a:t>?».</a:t>
            </a:r>
            <a:endParaRPr lang="ru-RU" sz="4400" b="1" dirty="0">
              <a:solidFill>
                <a:srgbClr val="FFFF00"/>
              </a:solidFill>
            </a:endParaRPr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5017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4902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>
                <a:solidFill>
                  <a:schemeClr val="tx1"/>
                </a:solidFill>
              </a:rPr>
              <a:t>Ссора </a:t>
            </a:r>
            <a:r>
              <a:rPr lang="ru-RU" dirty="0">
                <a:solidFill>
                  <a:schemeClr val="tx1"/>
                </a:solidFill>
              </a:rPr>
              <a:t>– это состояние людей. Когда они не могут согласиться друг с другом. Выражают они свое несогласие в грубой форме, иногда дело доходит до драки.</a:t>
            </a:r>
          </a:p>
        </p:txBody>
      </p:sp>
    </p:spTree>
    <p:extLst>
      <p:ext uri="{BB962C8B-B14F-4D97-AF65-F5344CB8AC3E}">
        <p14:creationId xmlns:p14="http://schemas.microsoft.com/office/powerpoint/2010/main" val="1840542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1229908"/>
              </p:ext>
            </p:extLst>
          </p:nvPr>
        </p:nvGraphicFramePr>
        <p:xfrm>
          <a:off x="1043608" y="692696"/>
          <a:ext cx="7128792" cy="53292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9728"/>
                <a:gridCol w="6529064"/>
              </a:tblGrid>
              <a:tr h="936104"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4000" u="sng" dirty="0" smtClean="0">
                          <a:solidFill>
                            <a:schemeClr val="tx1"/>
                          </a:solidFill>
                        </a:rPr>
                        <a:t>Нет ссоре!!!</a:t>
                      </a:r>
                      <a:endParaRPr lang="ru-RU" sz="4000" u="sng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1.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FF0000"/>
                          </a:solidFill>
                        </a:rPr>
                        <a:t>Не отвечать на грубость силой, не вступать в драку.</a:t>
                      </a:r>
                      <a:endParaRPr lang="ru-RU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2.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FF0000"/>
                          </a:solidFill>
                        </a:rPr>
                        <a:t>В любой ситуации стоять на своем.</a:t>
                      </a:r>
                      <a:endParaRPr lang="ru-RU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3.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FF0000"/>
                          </a:solidFill>
                        </a:rPr>
                        <a:t>Говорить спокойно, не употреблять грубых слов.</a:t>
                      </a:r>
                      <a:endParaRPr lang="ru-RU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4.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FF0000"/>
                          </a:solidFill>
                        </a:rPr>
                        <a:t>Извиниться, если действительно не прав.</a:t>
                      </a:r>
                      <a:endParaRPr lang="ru-RU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5.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FF0000"/>
                          </a:solidFill>
                        </a:rPr>
                        <a:t>Ответить силой на грубость.</a:t>
                      </a:r>
                      <a:endParaRPr lang="ru-RU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6.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FF0000"/>
                          </a:solidFill>
                        </a:rPr>
                        <a:t>Слушать спокойно другого</a:t>
                      </a:r>
                      <a:endParaRPr lang="ru-RU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7.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smtClean="0">
                          <a:solidFill>
                            <a:srgbClr val="FF0000"/>
                          </a:solidFill>
                        </a:rPr>
                        <a:t>Не использовать </a:t>
                      </a:r>
                      <a:r>
                        <a:rPr lang="ru-RU" sz="2000" b="1" dirty="0" smtClean="0">
                          <a:solidFill>
                            <a:srgbClr val="FF0000"/>
                          </a:solidFill>
                        </a:rPr>
                        <a:t>в своей речи грубые слова, которые бы “задавили” соперника.</a:t>
                      </a:r>
                      <a:endParaRPr lang="ru-RU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8.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FF0000"/>
                          </a:solidFill>
                        </a:rPr>
                        <a:t>Говорить как можно больше добрых, ласковых, хороших слов.</a:t>
                      </a:r>
                      <a:endParaRPr lang="ru-RU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613608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9.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FF0000"/>
                          </a:solidFill>
                        </a:rPr>
                        <a:t>Не бояться признавать свою вину.</a:t>
                      </a:r>
                      <a:endParaRPr lang="ru-RU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1199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5591712"/>
              </p:ext>
            </p:extLst>
          </p:nvPr>
        </p:nvGraphicFramePr>
        <p:xfrm>
          <a:off x="1115617" y="908720"/>
          <a:ext cx="7056784" cy="498304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504055"/>
                <a:gridCol w="6552729"/>
              </a:tblGrid>
              <a:tr h="1189320">
                <a:tc>
                  <a:txBody>
                    <a:bodyPr/>
                    <a:lstStyle/>
                    <a:p>
                      <a:endParaRPr lang="ru-RU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solidFill>
                            <a:schemeClr val="bg1"/>
                          </a:solidFill>
                        </a:rPr>
                        <a:t>“конфликтные ситуации”</a:t>
                      </a:r>
                      <a:endParaRPr lang="ru-RU" sz="3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682888"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Ваш друг разбил вашу любимую чашку..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718696"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Подруга взяла у вас книгу и не вернула вовремя…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1042536"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Сосед по парте во время контрольной работы заглядывает к тебе в тетрадь…..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1349608"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Одноклассник пришел с улицы в грязной обуви и наследил в классе. А ты дежурный….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4898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Игра “Разожми кулак”.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412776"/>
            <a:ext cx="3672408" cy="3231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852" y="3717032"/>
            <a:ext cx="3764310" cy="249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2588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25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25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692696"/>
            <a:ext cx="8229600" cy="1828800"/>
          </a:xfrm>
        </p:spPr>
        <p:txBody>
          <a:bodyPr/>
          <a:lstStyle/>
          <a:p>
            <a:r>
              <a:rPr lang="ru-RU" dirty="0" err="1" smtClean="0">
                <a:solidFill>
                  <a:schemeClr val="tx1"/>
                </a:solidFill>
              </a:rPr>
              <a:t>ССора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9600" b="1" dirty="0" smtClean="0"/>
              <a:t>СОР</a:t>
            </a:r>
            <a:endParaRPr lang="ru-RU" sz="9600" b="1" dirty="0"/>
          </a:p>
        </p:txBody>
      </p:sp>
    </p:spTree>
    <p:extLst>
      <p:ext uri="{BB962C8B-B14F-4D97-AF65-F5344CB8AC3E}">
        <p14:creationId xmlns:p14="http://schemas.microsoft.com/office/powerpoint/2010/main" val="4290503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132856"/>
            <a:ext cx="8229600" cy="1143000"/>
          </a:xfrm>
        </p:spPr>
        <p:txBody>
          <a:bodyPr>
            <a:normAutofit/>
          </a:bodyPr>
          <a:lstStyle/>
          <a:p>
            <a:r>
              <a:rPr lang="ru-RU" sz="6600" dirty="0" smtClean="0">
                <a:solidFill>
                  <a:srgbClr val="FF0000"/>
                </a:solidFill>
              </a:rPr>
              <a:t>Спасибо!</a:t>
            </a:r>
            <a:endParaRPr lang="ru-RU" sz="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1980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67</TotalTime>
  <Words>170</Words>
  <Application>Microsoft Office PowerPoint</Application>
  <PresentationFormat>Экран (4:3)</PresentationFormat>
  <Paragraphs>39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Апекс</vt:lpstr>
      <vt:lpstr>Почему люди ссорятся?</vt:lpstr>
      <vt:lpstr>Презентация PowerPoint</vt:lpstr>
      <vt:lpstr>        Ссора – это состояние людей. Когда они не могут согласиться друг с другом. Выражают они свое несогласие в грубой форме, иногда дело доходит до драки.</vt:lpstr>
      <vt:lpstr>Презентация PowerPoint</vt:lpstr>
      <vt:lpstr>Презентация PowerPoint</vt:lpstr>
      <vt:lpstr>Игра “Разожми кулак”.</vt:lpstr>
      <vt:lpstr>ССора</vt:lpstr>
      <vt:lpstr>Спасибо!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Почему люди ссорятся?</dc:title>
  <dc:creator>Anna</dc:creator>
  <cp:lastModifiedBy>Anna</cp:lastModifiedBy>
  <cp:revision>12</cp:revision>
  <dcterms:created xsi:type="dcterms:W3CDTF">2014-11-10T17:10:34Z</dcterms:created>
  <dcterms:modified xsi:type="dcterms:W3CDTF">2016-03-26T21:17:13Z</dcterms:modified>
  <cp:contentStatus/>
</cp:coreProperties>
</file>