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E1155E"/>
    <a:srgbClr val="9F2BDF"/>
    <a:srgbClr val="E921D1"/>
    <a:srgbClr val="F04E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02" y="-6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20D0-D678-4B7C-9F73-255050F0FB6F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0DF38F-8843-4AC4-9ED5-75D5D0C09E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20D0-D678-4B7C-9F73-255050F0FB6F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38F-8843-4AC4-9ED5-75D5D0C09E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20D0-D678-4B7C-9F73-255050F0FB6F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38F-8843-4AC4-9ED5-75D5D0C09E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20D0-D678-4B7C-9F73-255050F0FB6F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38F-8843-4AC4-9ED5-75D5D0C09E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20D0-D678-4B7C-9F73-255050F0FB6F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38F-8843-4AC4-9ED5-75D5D0C09E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20D0-D678-4B7C-9F73-255050F0FB6F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38F-8843-4AC4-9ED5-75D5D0C09E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20D0-D678-4B7C-9F73-255050F0FB6F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38F-8843-4AC4-9ED5-75D5D0C09E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20D0-D678-4B7C-9F73-255050F0FB6F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38F-8843-4AC4-9ED5-75D5D0C09E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20D0-D678-4B7C-9F73-255050F0FB6F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38F-8843-4AC4-9ED5-75D5D0C09E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20D0-D678-4B7C-9F73-255050F0FB6F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38F-8843-4AC4-9ED5-75D5D0C09E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420D0-D678-4B7C-9F73-255050F0FB6F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DF38F-8843-4AC4-9ED5-75D5D0C09E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27420D0-D678-4B7C-9F73-255050F0FB6F}" type="datetimeFigureOut">
              <a:rPr lang="ru-RU" smtClean="0"/>
              <a:pPr/>
              <a:t>13.12.2012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10DF38F-8843-4AC4-9ED5-75D5D0C09E2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Натюрморт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036712"/>
          </a:xfrm>
        </p:spPr>
        <p:txBody>
          <a:bodyPr>
            <a:normAutofit lnSpcReduction="10000"/>
          </a:bodyPr>
          <a:lstStyle/>
          <a:p>
            <a:pPr marL="0" indent="0" algn="r">
              <a:buNone/>
            </a:pP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Какая это странная живопись - натюрморт</a:t>
            </a: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r">
              <a:buNone/>
            </a:pP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она заставляет любоваться копией тех вещей, </a:t>
            </a:r>
            <a:endParaRPr lang="ru-RU" sz="14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оригиналами 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которых не любуешься. </a:t>
            </a:r>
          </a:p>
          <a:p>
            <a:pPr marL="0" indent="0" algn="r">
              <a:buNone/>
            </a:pP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Паскаль.</a:t>
            </a:r>
          </a:p>
          <a:p>
            <a:endParaRPr lang="ru-RU" dirty="0"/>
          </a:p>
        </p:txBody>
      </p:sp>
      <p:sp>
        <p:nvSpPr>
          <p:cNvPr id="19" name="Объект 1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04864"/>
            <a:ext cx="4824536" cy="373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794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63488"/>
          </a:xfrm>
        </p:spPr>
        <p:txBody>
          <a:bodyPr/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latin typeface="+mj-lt"/>
                <a:cs typeface="Times New Roman" pitchFamily="18" charset="0"/>
              </a:rPr>
              <a:t>Натюрморт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60032" y="1600200"/>
            <a:ext cx="3826768" cy="4781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Натюрморт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это изображение различных предметов, объединенных в одну группу конкретным сюжетом.</a:t>
            </a:r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Натюрмо́рт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(фр.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nature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morte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— «мёртвая природа») — изображение неодушевлённых предметов в изобразительном искусстве, в отличие от портретной, жанровой, исторической и пейзажной тематики.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Возник жанр около 400 лет назад в Голландии и Испании.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238244"/>
            <a:ext cx="2628862" cy="165618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28800"/>
            <a:ext cx="2063046" cy="155416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564904"/>
            <a:ext cx="2193620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0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Евгений\AppData\Local\Microsoft\Windows\Temporary Internet Files\Content.IE5\6FZTERB2\MC900441708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Евгений\AppData\Local\Microsoft\Windows\Temporary Internet Files\Content.IE5\NDWGENO0\MC900433914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24" y="2649044"/>
            <a:ext cx="1426468" cy="142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Евгений\AppData\Local\Microsoft\Windows\Temporary Internet Files\Content.IE5\6FZTERB2\MC90019343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917296"/>
            <a:ext cx="2286238" cy="97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Евгений\AppData\Local\Microsoft\Windows\Temporary Internet Files\Content.IE5\6FZTERB2\MC900436892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69" y="4638441"/>
            <a:ext cx="1312378" cy="114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Евгений\AppData\Local\Microsoft\Windows\Temporary Internet Files\Content.IE5\TNEW9WJ1\MP900448545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595" y="1780917"/>
            <a:ext cx="1273030" cy="143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>
            <a:off x="5796136" y="4077072"/>
            <a:ext cx="1080120" cy="1152128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5796136" y="1340768"/>
            <a:ext cx="1060704" cy="1400874"/>
          </a:xfrm>
          <a:prstGeom prst="triangl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рапеция 7"/>
          <p:cNvSpPr/>
          <p:nvPr/>
        </p:nvSpPr>
        <p:spPr>
          <a:xfrm>
            <a:off x="7587515" y="3938691"/>
            <a:ext cx="914400" cy="1216152"/>
          </a:xfrm>
          <a:prstGeom prst="trapezoid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648671" y="1842649"/>
            <a:ext cx="792088" cy="1375308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912624" y="2932663"/>
            <a:ext cx="936104" cy="972948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3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6409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Какую геометрическую форму  имеют в основе своего строения предметы?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44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0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0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Какой общий собственный цвет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имеют эти предметы: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C:\Users\Евгений\AppData\Local\Microsoft\Windows\Temporary Internet Files\Content.IE5\6FZTERB2\MC90019343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9786">
            <a:off x="5684066" y="1670335"/>
            <a:ext cx="2286238" cy="97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Евгений\AppData\Local\Microsoft\Windows\Temporary Internet Files\Content.IE5\6FZTERB2\MC90044178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588" y="4795693"/>
            <a:ext cx="115212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Евгений\AppData\Local\Microsoft\Windows\Temporary Internet Files\Content.IE5\PUEH1GET\MC90019354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6422">
            <a:off x="7064503" y="4005731"/>
            <a:ext cx="1577815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Евгений\AppData\Local\Microsoft\Windows\Temporary Internet Files\Content.IE5\TNEW9WJ1\MC90011242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040" y="1954859"/>
            <a:ext cx="1862257" cy="100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Евгений\AppData\Local\Microsoft\Windows\Temporary Internet Files\Content.IE5\PUEH1GET\MC900208304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94587" y="4622650"/>
            <a:ext cx="1584177" cy="149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Евгений\AppData\Local\Microsoft\Windows\Temporary Internet Files\Content.IE5\PUEH1GET\MC900112422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78" y="4783319"/>
            <a:ext cx="1649491" cy="110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8" t="19650" r="6451" b="18543"/>
          <a:stretch/>
        </p:blipFill>
        <p:spPr>
          <a:xfrm>
            <a:off x="4101844" y="1954859"/>
            <a:ext cx="1185485" cy="105075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88812" y="3457523"/>
            <a:ext cx="792088" cy="720080"/>
          </a:xfrm>
          <a:prstGeom prst="rect">
            <a:avLst/>
          </a:prstGeom>
          <a:solidFill>
            <a:srgbClr val="F04E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067125" y="3447066"/>
            <a:ext cx="792088" cy="7200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123129" y="3447066"/>
            <a:ext cx="792088" cy="720080"/>
          </a:xfrm>
          <a:prstGeom prst="rect">
            <a:avLst/>
          </a:prstGeom>
          <a:solidFill>
            <a:srgbClr val="9F2B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218934" y="3447066"/>
            <a:ext cx="792088" cy="720080"/>
          </a:xfrm>
          <a:prstGeom prst="rect">
            <a:avLst/>
          </a:prstGeom>
          <a:solidFill>
            <a:srgbClr val="E115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282826" y="3457523"/>
            <a:ext cx="792088" cy="72008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369243" y="3473238"/>
            <a:ext cx="792088" cy="7200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416316" y="3473238"/>
            <a:ext cx="792088" cy="72008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9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Какой общий собственный цвет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имеют эти предметы: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C:\Users\Евгений\AppData\Local\Microsoft\Windows\Temporary Internet Files\Content.IE5\6FZTERB2\MC90019343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9786">
            <a:off x="5684066" y="1670335"/>
            <a:ext cx="2286238" cy="97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Евгений\AppData\Local\Microsoft\Windows\Temporary Internet Files\Content.IE5\6FZTERB2\MC90044178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588" y="4795693"/>
            <a:ext cx="115212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Евгений\AppData\Local\Microsoft\Windows\Temporary Internet Files\Content.IE5\PUEH1GET\MC90019354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6422">
            <a:off x="7064503" y="4005731"/>
            <a:ext cx="1577815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Евгений\AppData\Local\Microsoft\Windows\Temporary Internet Files\Content.IE5\TNEW9WJ1\MC900112420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040" y="1954859"/>
            <a:ext cx="1862257" cy="100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Евгений\AppData\Local\Microsoft\Windows\Temporary Internet Files\Content.IE5\PUEH1GET\MC900208304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94587" y="4622650"/>
            <a:ext cx="1584177" cy="149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Евгений\AppData\Local\Microsoft\Windows\Temporary Internet Files\Content.IE5\PUEH1GET\MC900112422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78" y="4783319"/>
            <a:ext cx="1649491" cy="1103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8" t="19650" r="6451" b="18543"/>
          <a:stretch/>
        </p:blipFill>
        <p:spPr>
          <a:xfrm>
            <a:off x="4101844" y="1954859"/>
            <a:ext cx="1185485" cy="1050757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888812" y="3457523"/>
            <a:ext cx="792088" cy="720080"/>
          </a:xfrm>
          <a:prstGeom prst="rect">
            <a:avLst/>
          </a:prstGeom>
          <a:solidFill>
            <a:srgbClr val="F04E0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067125" y="3447066"/>
            <a:ext cx="792088" cy="7200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123129" y="3447066"/>
            <a:ext cx="792088" cy="720080"/>
          </a:xfrm>
          <a:prstGeom prst="rect">
            <a:avLst/>
          </a:prstGeom>
          <a:solidFill>
            <a:srgbClr val="9F2B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218934" y="3447066"/>
            <a:ext cx="792088" cy="720080"/>
          </a:xfrm>
          <a:prstGeom prst="rect">
            <a:avLst/>
          </a:prstGeom>
          <a:solidFill>
            <a:srgbClr val="E115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282826" y="3457523"/>
            <a:ext cx="792088" cy="72008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369243" y="3473238"/>
            <a:ext cx="792088" cy="7200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416316" y="3473238"/>
            <a:ext cx="792088" cy="720080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81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0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20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20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483568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Выбери из всех представленных картин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натюрморты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2060848"/>
            <a:ext cx="1568706" cy="12961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2" y="5157191"/>
            <a:ext cx="1570058" cy="11775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2" y="3600338"/>
            <a:ext cx="1570058" cy="13408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429" y="3552308"/>
            <a:ext cx="1584175" cy="12968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60848"/>
            <a:ext cx="1418616" cy="1780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116" y="2107833"/>
            <a:ext cx="1692799" cy="12021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593" y="2044931"/>
            <a:ext cx="1700947" cy="11752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461" y="5062112"/>
            <a:ext cx="1656110" cy="12591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708" y="4200746"/>
            <a:ext cx="1466466" cy="206084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951" y="5106968"/>
            <a:ext cx="1794230" cy="117980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030" y="3600338"/>
            <a:ext cx="1650072" cy="125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1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147</TotalTime>
  <Words>62</Words>
  <Application>Microsoft Office PowerPoint</Application>
  <PresentationFormat>Экран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Исполнительная</vt:lpstr>
      <vt:lpstr>Натюрморт</vt:lpstr>
      <vt:lpstr>Натюрморт</vt:lpstr>
      <vt:lpstr>Какую геометрическую форму  имеют в основе своего строения предметы?</vt:lpstr>
      <vt:lpstr>Какой общий собственный цвет  имеют эти предметы:</vt:lpstr>
      <vt:lpstr>Какой общий собственный цвет  имеют эти предметы:</vt:lpstr>
      <vt:lpstr>Выбери из всех представленных картин натюрморты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Найди соответствие  геометрических фигур  и предметов</dc:title>
  <dc:creator>Евгений</dc:creator>
  <cp:lastModifiedBy>User</cp:lastModifiedBy>
  <cp:revision>13</cp:revision>
  <dcterms:created xsi:type="dcterms:W3CDTF">2012-12-05T09:20:42Z</dcterms:created>
  <dcterms:modified xsi:type="dcterms:W3CDTF">2012-12-13T10:43:34Z</dcterms:modified>
</cp:coreProperties>
</file>